
<file path=[Content_Types].xml><?xml version="1.0" encoding="utf-8"?>
<Types xmlns="http://schemas.openxmlformats.org/package/2006/content-types">
  <Default Extension="jpeg" ContentType="image/jpeg"/>
  <Default Extension="JPG" ContentType="image/.jpg"/>
  <Default Extension="vml" ContentType="application/vnd.openxmlformats-officedocument.vmlDrawing"/>
  <Default Extension="bin" ContentType="application/vnd.openxmlformats-officedocument.oleObject"/>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2.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handoutMasterIdLst>
    <p:handoutMasterId r:id="rId59"/>
  </p:handoutMasterIdLst>
  <p:sldIdLst>
    <p:sldId id="319" r:id="rId3"/>
    <p:sldId id="320" r:id="rId5"/>
    <p:sldId id="321" r:id="rId6"/>
    <p:sldId id="322" r:id="rId7"/>
    <p:sldId id="323" r:id="rId8"/>
    <p:sldId id="324" r:id="rId9"/>
    <p:sldId id="325" r:id="rId10"/>
    <p:sldId id="326" r:id="rId11"/>
    <p:sldId id="327" r:id="rId12"/>
    <p:sldId id="328" r:id="rId13"/>
    <p:sldId id="329" r:id="rId14"/>
    <p:sldId id="330" r:id="rId15"/>
    <p:sldId id="331" r:id="rId16"/>
    <p:sldId id="332" r:id="rId17"/>
    <p:sldId id="333" r:id="rId18"/>
    <p:sldId id="334" r:id="rId19"/>
    <p:sldId id="335" r:id="rId20"/>
    <p:sldId id="336" r:id="rId21"/>
    <p:sldId id="337" r:id="rId22"/>
    <p:sldId id="338" r:id="rId23"/>
    <p:sldId id="339" r:id="rId24"/>
    <p:sldId id="340" r:id="rId25"/>
    <p:sldId id="341" r:id="rId26"/>
    <p:sldId id="342" r:id="rId27"/>
    <p:sldId id="343" r:id="rId28"/>
    <p:sldId id="344" r:id="rId29"/>
    <p:sldId id="345" r:id="rId30"/>
    <p:sldId id="346" r:id="rId31"/>
    <p:sldId id="290" r:id="rId32"/>
    <p:sldId id="291" r:id="rId33"/>
    <p:sldId id="292" r:id="rId34"/>
    <p:sldId id="293" r:id="rId35"/>
    <p:sldId id="294" r:id="rId36"/>
    <p:sldId id="295" r:id="rId37"/>
    <p:sldId id="296" r:id="rId38"/>
    <p:sldId id="297" r:id="rId39"/>
    <p:sldId id="298" r:id="rId40"/>
    <p:sldId id="299" r:id="rId41"/>
    <p:sldId id="300" r:id="rId42"/>
    <p:sldId id="301" r:id="rId43"/>
    <p:sldId id="302" r:id="rId44"/>
    <p:sldId id="303" r:id="rId45"/>
    <p:sldId id="304" r:id="rId46"/>
    <p:sldId id="305" r:id="rId47"/>
    <p:sldId id="306" r:id="rId48"/>
    <p:sldId id="307" r:id="rId49"/>
    <p:sldId id="308" r:id="rId50"/>
    <p:sldId id="309" r:id="rId51"/>
    <p:sldId id="310" r:id="rId52"/>
    <p:sldId id="312" r:id="rId53"/>
    <p:sldId id="313" r:id="rId54"/>
    <p:sldId id="314" r:id="rId55"/>
    <p:sldId id="315" r:id="rId56"/>
    <p:sldId id="316" r:id="rId57"/>
    <p:sldId id="317" r:id="rId58"/>
  </p:sldIdLst>
  <p:sldSz cx="9144000" cy="6858000" type="screen4x3"/>
  <p:notesSz cx="6769100" cy="9906000"/>
  <p:custDataLst>
    <p:tags r:id="rId63"/>
  </p:custDataLst>
  <p:defaultTextStyle>
    <a:defPPr>
      <a:defRPr lang="en-US"/>
    </a:defPPr>
    <a:lvl1pPr marL="0" lvl="0" indent="0" algn="l" defTabSz="914400" rtl="0" eaLnBrk="1" fontAlgn="base" latinLnBrk="0" hangingPunct="1">
      <a:lnSpc>
        <a:spcPct val="100000"/>
      </a:lnSpc>
      <a:spcBef>
        <a:spcPct val="0"/>
      </a:spcBef>
      <a:spcAft>
        <a:spcPct val="0"/>
      </a:spcAft>
      <a:buNone/>
      <a:defRPr sz="2400" b="0" i="0" u="none" kern="1200" baseline="0">
        <a:solidFill>
          <a:schemeClr val="tx1"/>
        </a:solidFill>
        <a:latin typeface="Times New Roman" panose="02020603050405020304" pitchFamily="18"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sz="2400" b="0" i="0" u="none" kern="1200" baseline="0">
        <a:solidFill>
          <a:schemeClr val="tx1"/>
        </a:solidFill>
        <a:latin typeface="Times New Roman" panose="02020603050405020304" pitchFamily="18" charset="0"/>
        <a:ea typeface="+mn-ea"/>
        <a:cs typeface="+mn-cs"/>
      </a:defRPr>
    </a:lvl2pPr>
    <a:lvl3pPr marL="914400" lvl="2" indent="0" algn="l" defTabSz="914400" rtl="0" eaLnBrk="1" fontAlgn="base" latinLnBrk="0" hangingPunct="1">
      <a:lnSpc>
        <a:spcPct val="100000"/>
      </a:lnSpc>
      <a:spcBef>
        <a:spcPct val="0"/>
      </a:spcBef>
      <a:spcAft>
        <a:spcPct val="0"/>
      </a:spcAft>
      <a:buFontTx/>
      <a:buNone/>
      <a:defRPr sz="2400" b="0" i="0" u="none" kern="1200" baseline="0">
        <a:solidFill>
          <a:schemeClr val="tx1"/>
        </a:solidFill>
        <a:latin typeface="Times New Roman" panose="02020603050405020304" pitchFamily="18"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sz="2400" b="0" i="0" u="none" kern="1200" baseline="0">
        <a:solidFill>
          <a:schemeClr val="tx1"/>
        </a:solidFill>
        <a:latin typeface="Times New Roman" panose="02020603050405020304" pitchFamily="18" charset="0"/>
        <a:ea typeface="+mn-ea"/>
        <a:cs typeface="+mn-cs"/>
      </a:defRPr>
    </a:lvl4pPr>
    <a:lvl5pPr marL="1828800" lvl="4" indent="0" algn="l" defTabSz="914400" rtl="0" eaLnBrk="1" fontAlgn="base" latinLnBrk="0" hangingPunct="1">
      <a:lnSpc>
        <a:spcPct val="100000"/>
      </a:lnSpc>
      <a:spcBef>
        <a:spcPct val="0"/>
      </a:spcBef>
      <a:spcAft>
        <a:spcPct val="0"/>
      </a:spcAft>
      <a:buFontTx/>
      <a:buNone/>
      <a:defRPr sz="2400" b="0" i="0" u="none" kern="1200" baseline="0">
        <a:solidFill>
          <a:schemeClr val="tx1"/>
        </a:solidFill>
        <a:latin typeface="Times New Roman" panose="02020603050405020304" pitchFamily="18" charset="0"/>
        <a:ea typeface="+mn-ea"/>
        <a:cs typeface="+mn-cs"/>
      </a:defRPr>
    </a:lvl5pPr>
    <a:lvl6pPr marL="2286000" lvl="5" indent="0" algn="l" defTabSz="914400" rtl="0" eaLnBrk="1" fontAlgn="base" latinLnBrk="0" hangingPunct="1">
      <a:lnSpc>
        <a:spcPct val="100000"/>
      </a:lnSpc>
      <a:spcBef>
        <a:spcPct val="0"/>
      </a:spcBef>
      <a:spcAft>
        <a:spcPct val="0"/>
      </a:spcAft>
      <a:buFontTx/>
      <a:buNone/>
      <a:defRPr sz="2400" b="0" i="0" u="none" kern="1200" baseline="0">
        <a:solidFill>
          <a:schemeClr val="tx1"/>
        </a:solidFill>
        <a:latin typeface="Times New Roman" panose="02020603050405020304" pitchFamily="18" charset="0"/>
        <a:ea typeface="+mn-ea"/>
        <a:cs typeface="+mn-cs"/>
      </a:defRPr>
    </a:lvl6pPr>
    <a:lvl7pPr marL="2743200" lvl="6" indent="0" algn="l" defTabSz="914400" rtl="0" eaLnBrk="1" fontAlgn="base" latinLnBrk="0" hangingPunct="1">
      <a:lnSpc>
        <a:spcPct val="100000"/>
      </a:lnSpc>
      <a:spcBef>
        <a:spcPct val="0"/>
      </a:spcBef>
      <a:spcAft>
        <a:spcPct val="0"/>
      </a:spcAft>
      <a:buFontTx/>
      <a:buNone/>
      <a:defRPr sz="2400" b="0" i="0" u="none" kern="1200" baseline="0">
        <a:solidFill>
          <a:schemeClr val="tx1"/>
        </a:solidFill>
        <a:latin typeface="Times New Roman" panose="02020603050405020304" pitchFamily="18" charset="0"/>
        <a:ea typeface="+mn-ea"/>
        <a:cs typeface="+mn-cs"/>
      </a:defRPr>
    </a:lvl7pPr>
    <a:lvl8pPr marL="3200400" lvl="7" indent="0" algn="l" defTabSz="914400" rtl="0" eaLnBrk="1" fontAlgn="base" latinLnBrk="0" hangingPunct="1">
      <a:lnSpc>
        <a:spcPct val="100000"/>
      </a:lnSpc>
      <a:spcBef>
        <a:spcPct val="0"/>
      </a:spcBef>
      <a:spcAft>
        <a:spcPct val="0"/>
      </a:spcAft>
      <a:buFontTx/>
      <a:buNone/>
      <a:defRPr sz="2400" b="0" i="0" u="none" kern="1200" baseline="0">
        <a:solidFill>
          <a:schemeClr val="tx1"/>
        </a:solidFill>
        <a:latin typeface="Times New Roman" panose="02020603050405020304" pitchFamily="18" charset="0"/>
        <a:ea typeface="+mn-ea"/>
        <a:cs typeface="+mn-cs"/>
      </a:defRPr>
    </a:lvl8pPr>
    <a:lvl9pPr marL="3657600" lvl="8" indent="0" algn="l" defTabSz="914400" rtl="0" eaLnBrk="1" fontAlgn="base" latinLnBrk="0" hangingPunct="1">
      <a:lnSpc>
        <a:spcPct val="100000"/>
      </a:lnSpc>
      <a:spcBef>
        <a:spcPct val="0"/>
      </a:spcBef>
      <a:spcAft>
        <a:spcPct val="0"/>
      </a:spcAft>
      <a:buFontTx/>
      <a:buNone/>
      <a:defRPr sz="2400" b="0" i="0" u="none" kern="1200" baseline="0">
        <a:solidFill>
          <a:schemeClr val="tx1"/>
        </a:solidFill>
        <a:latin typeface="Times New Roman" panose="02020603050405020304" pitchFamily="18"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87F6FD"/>
    <a:srgbClr val="FF0000"/>
    <a:srgbClr val="0066FF"/>
    <a:srgbClr val="99CCFF"/>
    <a:srgbClr val="FFFF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17"/>
    <p:restoredTop sz="94668"/>
  </p:normalViewPr>
  <p:slideViewPr>
    <p:cSldViewPr showGuides="1">
      <p:cViewPr>
        <p:scale>
          <a:sx n="75" d="100"/>
          <a:sy n="75" d="100"/>
        </p:scale>
        <p:origin x="-372" y="-138"/>
      </p:cViewPr>
      <p:guideLst>
        <p:guide orient="horz" pos="2160"/>
        <p:guide pos="2880"/>
      </p:guideLst>
    </p:cSldViewPr>
  </p:slideViewPr>
  <p:outlineViewPr>
    <p:cViewPr>
      <p:scale>
        <a:sx n="50" d="100"/>
        <a:sy n="50" d="100"/>
      </p:scale>
      <p:origin x="0" y="0"/>
    </p:cViewPr>
  </p:outlineViewPr>
  <p:notesTextViewPr>
    <p:cViewPr>
      <p:scale>
        <a:sx n="100" d="100"/>
        <a:sy n="100" d="100"/>
      </p:scale>
      <p:origin x="0" y="0"/>
    </p:cViewPr>
  </p:notesTextViewPr>
  <p:sorterViewPr showFormatting="0">
    <p:cViewPr>
      <p:scale>
        <a:sx n="66" d="100"/>
        <a:sy n="66" d="100"/>
      </p:scale>
      <p:origin x="0" y="2430"/>
    </p:cViewPr>
  </p:sorter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3" Type="http://schemas.openxmlformats.org/officeDocument/2006/relationships/tags" Target="tags/tag2.xml"/><Relationship Id="rId62" Type="http://schemas.openxmlformats.org/officeDocument/2006/relationships/tableStyles" Target="tableStyles.xml"/><Relationship Id="rId61" Type="http://schemas.openxmlformats.org/officeDocument/2006/relationships/viewProps" Target="viewProps.xml"/><Relationship Id="rId60" Type="http://schemas.openxmlformats.org/officeDocument/2006/relationships/presProps" Target="presProps.xml"/><Relationship Id="rId6" Type="http://schemas.openxmlformats.org/officeDocument/2006/relationships/slide" Target="slides/slide3.xml"/><Relationship Id="rId59" Type="http://schemas.openxmlformats.org/officeDocument/2006/relationships/handoutMaster" Target="handoutMasters/handoutMaster1.xml"/><Relationship Id="rId58" Type="http://schemas.openxmlformats.org/officeDocument/2006/relationships/slide" Target="slides/slide55.xml"/><Relationship Id="rId57" Type="http://schemas.openxmlformats.org/officeDocument/2006/relationships/slide" Target="slides/slide54.xml"/><Relationship Id="rId56" Type="http://schemas.openxmlformats.org/officeDocument/2006/relationships/slide" Target="slides/slide53.xml"/><Relationship Id="rId55" Type="http://schemas.openxmlformats.org/officeDocument/2006/relationships/slide" Target="slides/slide52.xml"/><Relationship Id="rId54" Type="http://schemas.openxmlformats.org/officeDocument/2006/relationships/slide" Target="slides/slide51.xml"/><Relationship Id="rId53" Type="http://schemas.openxmlformats.org/officeDocument/2006/relationships/slide" Target="slides/slide50.xml"/><Relationship Id="rId52" Type="http://schemas.openxmlformats.org/officeDocument/2006/relationships/slide" Target="slides/slide49.xml"/><Relationship Id="rId51" Type="http://schemas.openxmlformats.org/officeDocument/2006/relationships/slide" Target="slides/slide48.xml"/><Relationship Id="rId50" Type="http://schemas.openxmlformats.org/officeDocument/2006/relationships/slide" Target="slides/slide47.xml"/><Relationship Id="rId5" Type="http://schemas.openxmlformats.org/officeDocument/2006/relationships/slide" Target="slides/slide2.xml"/><Relationship Id="rId49" Type="http://schemas.openxmlformats.org/officeDocument/2006/relationships/slide" Target="slides/slide46.xml"/><Relationship Id="rId48" Type="http://schemas.openxmlformats.org/officeDocument/2006/relationships/slide" Target="slides/slide45.xml"/><Relationship Id="rId47" Type="http://schemas.openxmlformats.org/officeDocument/2006/relationships/slide" Target="slides/slide44.xml"/><Relationship Id="rId46" Type="http://schemas.openxmlformats.org/officeDocument/2006/relationships/slide" Target="slides/slide43.xml"/><Relationship Id="rId45" Type="http://schemas.openxmlformats.org/officeDocument/2006/relationships/slide" Target="slides/slide42.xml"/><Relationship Id="rId44" Type="http://schemas.openxmlformats.org/officeDocument/2006/relationships/slide" Target="slides/slide41.xml"/><Relationship Id="rId43" Type="http://schemas.openxmlformats.org/officeDocument/2006/relationships/slide" Target="slides/slide40.xml"/><Relationship Id="rId42" Type="http://schemas.openxmlformats.org/officeDocument/2006/relationships/slide" Target="slides/slide39.xml"/><Relationship Id="rId41" Type="http://schemas.openxmlformats.org/officeDocument/2006/relationships/slide" Target="slides/slide38.xml"/><Relationship Id="rId40" Type="http://schemas.openxmlformats.org/officeDocument/2006/relationships/slide" Target="slides/slide37.xml"/><Relationship Id="rId4" Type="http://schemas.openxmlformats.org/officeDocument/2006/relationships/notesMaster" Target="notesMasters/notesMaster1.xml"/><Relationship Id="rId39" Type="http://schemas.openxmlformats.org/officeDocument/2006/relationships/slide" Target="slides/slide36.xml"/><Relationship Id="rId38" Type="http://schemas.openxmlformats.org/officeDocument/2006/relationships/slide" Target="slides/slide35.xml"/><Relationship Id="rId37" Type="http://schemas.openxmlformats.org/officeDocument/2006/relationships/slide" Target="slides/slide34.xml"/><Relationship Id="rId36" Type="http://schemas.openxmlformats.org/officeDocument/2006/relationships/slide" Target="slides/slide33.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33.png"/></Relationships>
</file>

<file path=ppt/drawings/_rels/vmlDrawing2.vml.rels><?xml version="1.0" encoding="UTF-8" standalone="yes"?>
<Relationships xmlns="http://schemas.openxmlformats.org/package/2006/relationships"><Relationship Id="rId1" Type="http://schemas.openxmlformats.org/officeDocument/2006/relationships/image" Target="../media/image34.png"/></Relationships>
</file>

<file path=ppt/drawings/_rels/vmlDrawing3.vml.rels><?xml version="1.0" encoding="UTF-8" standalone="yes"?>
<Relationships xmlns="http://schemas.openxmlformats.org/package/2006/relationships"><Relationship Id="rId1" Type="http://schemas.openxmlformats.org/officeDocument/2006/relationships/image" Target="../media/image35.png"/></Relationships>
</file>

<file path=ppt/drawings/_rels/vmlDrawing4.vml.rels><?xml version="1.0" encoding="UTF-8" standalone="yes"?>
<Relationships xmlns="http://schemas.openxmlformats.org/package/2006/relationships"><Relationship Id="rId1" Type="http://schemas.openxmlformats.org/officeDocument/2006/relationships/image" Target="../media/image38.png"/></Relationships>
</file>

<file path=ppt/drawings/_rels/vmlDrawing5.vml.rels><?xml version="1.0" encoding="UTF-8" standalone="yes"?>
<Relationships xmlns="http://schemas.openxmlformats.org/package/2006/relationships"><Relationship Id="rId1" Type="http://schemas.openxmlformats.org/officeDocument/2006/relationships/image" Target="../media/image50.png"/></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sp>
        <p:nvSpPr>
          <p:cNvPr id="489474" name="页眉占位符 489473"/>
          <p:cNvSpPr>
            <a:spLocks noGrp="1"/>
          </p:cNvSpPr>
          <p:nvPr>
            <p:ph type="hdr" sz="quarter"/>
          </p:nvPr>
        </p:nvSpPr>
        <p:spPr>
          <a:xfrm>
            <a:off x="0" y="0"/>
            <a:ext cx="2971800" cy="533400"/>
          </a:xfrm>
          <a:prstGeom prst="rect">
            <a:avLst/>
          </a:prstGeom>
          <a:noFill/>
          <a:ln w="9525">
            <a:noFill/>
          </a:ln>
        </p:spPr>
        <p:txBody>
          <a:bodyPr/>
          <a:p>
            <a:pPr lvl="0" fontAlgn="base"/>
            <a:endParaRPr lang="ja-JP" altLang="en-US" sz="1200" strike="noStrike" noProof="1" dirty="0">
              <a:ea typeface="MS PGothic" panose="020B0600070205080204" pitchFamily="50" charset="-128"/>
            </a:endParaRPr>
          </a:p>
        </p:txBody>
      </p:sp>
      <p:sp>
        <p:nvSpPr>
          <p:cNvPr id="489475" name="日期占位符 489474"/>
          <p:cNvSpPr>
            <a:spLocks noGrp="1"/>
          </p:cNvSpPr>
          <p:nvPr>
            <p:ph type="dt" sz="quarter" idx="1"/>
          </p:nvPr>
        </p:nvSpPr>
        <p:spPr>
          <a:xfrm>
            <a:off x="3810000" y="0"/>
            <a:ext cx="2971800" cy="533400"/>
          </a:xfrm>
          <a:prstGeom prst="rect">
            <a:avLst/>
          </a:prstGeom>
          <a:noFill/>
          <a:ln w="9525">
            <a:noFill/>
          </a:ln>
        </p:spPr>
        <p:txBody>
          <a:bodyPr/>
          <a:p>
            <a:pPr lvl="0" algn="r" fontAlgn="base"/>
            <a:endParaRPr lang="ja-JP" altLang="en-US" sz="1200" strike="noStrike" noProof="1" dirty="0">
              <a:ea typeface="MS PGothic" panose="020B0600070205080204" pitchFamily="50" charset="-128"/>
            </a:endParaRPr>
          </a:p>
        </p:txBody>
      </p:sp>
      <p:sp>
        <p:nvSpPr>
          <p:cNvPr id="489476" name="页脚占位符 489475"/>
          <p:cNvSpPr>
            <a:spLocks noGrp="1"/>
          </p:cNvSpPr>
          <p:nvPr>
            <p:ph type="ftr" sz="quarter" idx="2"/>
          </p:nvPr>
        </p:nvSpPr>
        <p:spPr>
          <a:xfrm>
            <a:off x="0" y="9372600"/>
            <a:ext cx="2971800" cy="533400"/>
          </a:xfrm>
          <a:prstGeom prst="rect">
            <a:avLst/>
          </a:prstGeom>
          <a:noFill/>
          <a:ln w="9525">
            <a:noFill/>
          </a:ln>
        </p:spPr>
        <p:txBody>
          <a:bodyPr anchor="b"/>
          <a:p>
            <a:pPr lvl="0" fontAlgn="base"/>
            <a:endParaRPr lang="ja-JP" altLang="en-US" sz="1200" strike="noStrike" noProof="1" dirty="0">
              <a:ea typeface="MS PGothic" panose="020B0600070205080204" pitchFamily="50" charset="-128"/>
            </a:endParaRPr>
          </a:p>
        </p:txBody>
      </p:sp>
      <p:sp>
        <p:nvSpPr>
          <p:cNvPr id="489477" name="灯片编号占位符 489476"/>
          <p:cNvSpPr>
            <a:spLocks noGrp="1"/>
          </p:cNvSpPr>
          <p:nvPr>
            <p:ph type="sldNum" sz="quarter" idx="3"/>
          </p:nvPr>
        </p:nvSpPr>
        <p:spPr>
          <a:xfrm>
            <a:off x="3810000" y="9372600"/>
            <a:ext cx="2971800" cy="533400"/>
          </a:xfrm>
          <a:prstGeom prst="rect">
            <a:avLst/>
          </a:prstGeom>
          <a:noFill/>
          <a:ln w="9525">
            <a:noFill/>
          </a:ln>
        </p:spPr>
        <p:txBody>
          <a:bodyPr anchor="b"/>
          <a:p>
            <a:pPr lvl="0" algn="r" fontAlgn="base"/>
            <a:fld id="{9A0DB2DC-4C9A-4742-B13C-FB6460FD3503}" type="slidenum">
              <a:rPr lang="ja-JP" altLang="en-US" sz="1200" strike="noStrike" noProof="1" dirty="0">
                <a:latin typeface="Times New Roman" panose="02020603050405020304" pitchFamily="18" charset="0"/>
                <a:ea typeface="MS PGothic" panose="020B0600070205080204" pitchFamily="50" charset="-128"/>
                <a:cs typeface="+mn-cs"/>
              </a:rPr>
            </a:fld>
            <a:endParaRPr lang="ja-JP" altLang="en-US" sz="1200" strike="noStrike" noProof="1" dirty="0">
              <a:ea typeface="MS PGothic" panose="020B0600070205080204" pitchFamily="50" charset="-128"/>
            </a:endParaRPr>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sp>
        <p:nvSpPr>
          <p:cNvPr id="9218" name="页眉占位符 9217"/>
          <p:cNvSpPr>
            <a:spLocks noGrp="1"/>
          </p:cNvSpPr>
          <p:nvPr>
            <p:ph type="hdr" sz="quarter"/>
          </p:nvPr>
        </p:nvSpPr>
        <p:spPr>
          <a:xfrm>
            <a:off x="0" y="0"/>
            <a:ext cx="2933700" cy="495300"/>
          </a:xfrm>
          <a:prstGeom prst="rect">
            <a:avLst/>
          </a:prstGeom>
          <a:noFill/>
          <a:ln w="9525">
            <a:noFill/>
          </a:ln>
        </p:spPr>
        <p:txBody>
          <a:bodyPr/>
          <a:p>
            <a:pPr lvl="0" fontAlgn="base"/>
            <a:endParaRPr lang="ja-JP" altLang="en-US" sz="1200" strike="noStrike" noProof="1" dirty="0">
              <a:ea typeface="MS PGothic" panose="020B0600070205080204" pitchFamily="50" charset="-128"/>
            </a:endParaRPr>
          </a:p>
        </p:txBody>
      </p:sp>
      <p:sp>
        <p:nvSpPr>
          <p:cNvPr id="9219" name="日期占位符 9218"/>
          <p:cNvSpPr>
            <a:spLocks noGrp="1"/>
          </p:cNvSpPr>
          <p:nvPr>
            <p:ph type="dt" idx="1"/>
          </p:nvPr>
        </p:nvSpPr>
        <p:spPr>
          <a:xfrm>
            <a:off x="3835400" y="0"/>
            <a:ext cx="2933700" cy="495300"/>
          </a:xfrm>
          <a:prstGeom prst="rect">
            <a:avLst/>
          </a:prstGeom>
          <a:noFill/>
          <a:ln w="9525">
            <a:noFill/>
          </a:ln>
        </p:spPr>
        <p:txBody>
          <a:bodyPr/>
          <a:p>
            <a:pPr lvl="0" algn="r" fontAlgn="base"/>
            <a:endParaRPr lang="ja-JP" altLang="en-US" sz="1200" strike="noStrike" noProof="1" dirty="0">
              <a:ea typeface="MS PGothic" panose="020B0600070205080204" pitchFamily="50" charset="-128"/>
            </a:endParaRPr>
          </a:p>
        </p:txBody>
      </p:sp>
      <p:sp>
        <p:nvSpPr>
          <p:cNvPr id="3076" name="幻灯片图像占位符 9219"/>
          <p:cNvSpPr>
            <a:spLocks noTextEdit="1"/>
          </p:cNvSpPr>
          <p:nvPr>
            <p:ph type="sldImg"/>
          </p:nvPr>
        </p:nvSpPr>
        <p:spPr>
          <a:xfrm>
            <a:off x="908050" y="742950"/>
            <a:ext cx="4953000" cy="3714750"/>
          </a:xfrm>
          <a:prstGeom prst="rect">
            <a:avLst/>
          </a:prstGeom>
          <a:noFill/>
          <a:ln w="9525" cap="flat" cmpd="sng">
            <a:solidFill>
              <a:srgbClr val="000000"/>
            </a:solidFill>
            <a:prstDash val="solid"/>
            <a:miter/>
            <a:headEnd type="none" w="med" len="med"/>
            <a:tailEnd type="none" w="med" len="med"/>
          </a:ln>
        </p:spPr>
      </p:sp>
      <p:sp>
        <p:nvSpPr>
          <p:cNvPr id="3077" name="文本占位符 9220"/>
          <p:cNvSpPr>
            <a:spLocks noGrp="1"/>
          </p:cNvSpPr>
          <p:nvPr>
            <p:ph type="body" sz="quarter"/>
          </p:nvPr>
        </p:nvSpPr>
        <p:spPr>
          <a:xfrm>
            <a:off x="903288" y="4705350"/>
            <a:ext cx="4962525" cy="4457700"/>
          </a:xfrm>
          <a:prstGeom prst="rect">
            <a:avLst/>
          </a:prstGeom>
          <a:noFill/>
          <a:ln w="9525">
            <a:noFill/>
          </a:ln>
        </p:spPr>
        <p:txBody>
          <a:bodyPr anchor="t" anchorCtr="0"/>
          <a:p>
            <a:pPr lvl="0"/>
            <a:r>
              <a:rPr lang="en-US" altLang="ja-JP" dirty="0"/>
              <a:t>Click to edit Master text styles</a:t>
            </a:r>
            <a:endParaRPr lang="en-US" altLang="ja-JP" dirty="0"/>
          </a:p>
          <a:p>
            <a:pPr lvl="1"/>
            <a:r>
              <a:rPr lang="en-US" altLang="ja-JP" dirty="0"/>
              <a:t>Second level</a:t>
            </a:r>
            <a:endParaRPr lang="en-US" altLang="ja-JP" dirty="0"/>
          </a:p>
          <a:p>
            <a:pPr lvl="2"/>
            <a:r>
              <a:rPr lang="en-US" altLang="ja-JP" dirty="0"/>
              <a:t>Third level</a:t>
            </a:r>
            <a:endParaRPr lang="en-US" altLang="ja-JP" dirty="0"/>
          </a:p>
          <a:p>
            <a:pPr lvl="3"/>
            <a:r>
              <a:rPr lang="en-US" altLang="ja-JP" dirty="0"/>
              <a:t>Fourth level</a:t>
            </a:r>
            <a:endParaRPr lang="en-US" altLang="ja-JP" dirty="0"/>
          </a:p>
          <a:p>
            <a:pPr lvl="4"/>
            <a:r>
              <a:rPr lang="en-US" altLang="ja-JP" dirty="0"/>
              <a:t>Fifth level</a:t>
            </a:r>
            <a:endParaRPr lang="en-US" altLang="ja-JP" dirty="0"/>
          </a:p>
        </p:txBody>
      </p:sp>
      <p:sp>
        <p:nvSpPr>
          <p:cNvPr id="9222" name="页脚占位符 9221"/>
          <p:cNvSpPr>
            <a:spLocks noGrp="1"/>
          </p:cNvSpPr>
          <p:nvPr>
            <p:ph type="ftr" sz="quarter" idx="4"/>
          </p:nvPr>
        </p:nvSpPr>
        <p:spPr>
          <a:xfrm>
            <a:off x="0" y="9410700"/>
            <a:ext cx="2933700" cy="495300"/>
          </a:xfrm>
          <a:prstGeom prst="rect">
            <a:avLst/>
          </a:prstGeom>
          <a:noFill/>
          <a:ln w="9525">
            <a:noFill/>
          </a:ln>
        </p:spPr>
        <p:txBody>
          <a:bodyPr anchor="b"/>
          <a:p>
            <a:pPr lvl="0" fontAlgn="base"/>
            <a:endParaRPr lang="ja-JP" altLang="en-US" sz="1200" strike="noStrike" noProof="1" dirty="0">
              <a:ea typeface="MS PGothic" panose="020B0600070205080204" pitchFamily="50" charset="-128"/>
            </a:endParaRPr>
          </a:p>
        </p:txBody>
      </p:sp>
      <p:sp>
        <p:nvSpPr>
          <p:cNvPr id="9223" name="灯片编号占位符 9222"/>
          <p:cNvSpPr>
            <a:spLocks noGrp="1"/>
          </p:cNvSpPr>
          <p:nvPr>
            <p:ph type="sldNum" sz="quarter" idx="5"/>
          </p:nvPr>
        </p:nvSpPr>
        <p:spPr>
          <a:xfrm>
            <a:off x="3835400" y="9410700"/>
            <a:ext cx="2933700" cy="495300"/>
          </a:xfrm>
          <a:prstGeom prst="rect">
            <a:avLst/>
          </a:prstGeom>
          <a:noFill/>
          <a:ln w="9525">
            <a:noFill/>
          </a:ln>
        </p:spPr>
        <p:txBody>
          <a:bodyPr anchor="b"/>
          <a:p>
            <a:pPr lvl="0" algn="r" fontAlgn="base"/>
            <a:fld id="{9A0DB2DC-4C9A-4742-B13C-FB6460FD3503}" type="slidenum">
              <a:rPr lang="ja-JP" altLang="en-US" sz="1200" strike="noStrike" noProof="1" dirty="0">
                <a:latin typeface="黑体" panose="02010609060101010101" pitchFamily="2" charset="-122"/>
                <a:ea typeface="黑体" panose="02010609060101010101" pitchFamily="2" charset="-122"/>
                <a:cs typeface="+mn-cs"/>
              </a:rPr>
            </a:fld>
            <a:endParaRPr lang="ja-JP" altLang="en-US" sz="1200" strike="noStrike" noProof="1" dirty="0">
              <a:latin typeface="黑体" panose="02010609060101010101" pitchFamily="2" charset="-122"/>
              <a:ea typeface="黑体" panose="02010609060101010101" pitchFamily="2" charset="-122"/>
            </a:endParaRPr>
          </a:p>
        </p:txBody>
      </p:sp>
    </p:spTree>
  </p:cSld>
  <p:clrMap bg1="lt1" tx1="dk1" bg2="lt2" tx2="dk2" accent1="accent1" accent2="accent2" accent3="accent3" accent4="accent4" accent5="accent5" accent6="accent6" hlink="hlink" folHlink="folHlink"/>
  <p:hf sldNum="0" hdr="0" ftr="0" dt="0"/>
  <p:notesStyle>
    <a:lvl1pPr marL="0" lvl="0" indent="0" algn="l" defTabSz="914400" rtl="0" eaLnBrk="0" fontAlgn="base" latinLnBrk="0" hangingPunct="0">
      <a:lnSpc>
        <a:spcPct val="100000"/>
      </a:lnSpc>
      <a:spcBef>
        <a:spcPct val="30000"/>
      </a:spcBef>
      <a:spcAft>
        <a:spcPct val="0"/>
      </a:spcAft>
      <a:buNone/>
      <a:defRPr sz="1200" b="0" i="0" u="none" kern="1200" baseline="0">
        <a:solidFill>
          <a:schemeClr val="tx1"/>
        </a:solidFill>
        <a:latin typeface="Times New Roman" panose="02020603050405020304" pitchFamily="18" charset="0"/>
      </a:defRPr>
    </a:lvl1pPr>
    <a:lvl2pPr marL="457200" lvl="1" indent="0" algn="l" defTabSz="914400" rtl="0" eaLnBrk="0" fontAlgn="base" latinLnBrk="0" hangingPunct="0">
      <a:lnSpc>
        <a:spcPct val="100000"/>
      </a:lnSpc>
      <a:spcBef>
        <a:spcPct val="30000"/>
      </a:spcBef>
      <a:spcAft>
        <a:spcPct val="0"/>
      </a:spcAft>
      <a:buNone/>
      <a:defRPr sz="1200" b="0" i="0" u="none" kern="1200" baseline="0">
        <a:solidFill>
          <a:schemeClr val="tx1"/>
        </a:solidFill>
        <a:latin typeface="Times New Roman" panose="02020603050405020304" pitchFamily="18" charset="0"/>
      </a:defRPr>
    </a:lvl2pPr>
    <a:lvl3pPr marL="914400" lvl="2" indent="0" algn="l" defTabSz="914400" rtl="0" eaLnBrk="0" fontAlgn="base" latinLnBrk="0" hangingPunct="0">
      <a:lnSpc>
        <a:spcPct val="100000"/>
      </a:lnSpc>
      <a:spcBef>
        <a:spcPct val="30000"/>
      </a:spcBef>
      <a:spcAft>
        <a:spcPct val="0"/>
      </a:spcAft>
      <a:buNone/>
      <a:defRPr sz="1200" b="0" i="0" u="none" kern="1200" baseline="0">
        <a:solidFill>
          <a:schemeClr val="tx1"/>
        </a:solidFill>
        <a:latin typeface="Times New Roman" panose="02020603050405020304" pitchFamily="18" charset="0"/>
      </a:defRPr>
    </a:lvl3pPr>
    <a:lvl4pPr marL="1371600" lvl="3" indent="0" algn="l" defTabSz="914400" rtl="0" eaLnBrk="0" fontAlgn="base" latinLnBrk="0" hangingPunct="0">
      <a:lnSpc>
        <a:spcPct val="100000"/>
      </a:lnSpc>
      <a:spcBef>
        <a:spcPct val="30000"/>
      </a:spcBef>
      <a:spcAft>
        <a:spcPct val="0"/>
      </a:spcAft>
      <a:buNone/>
      <a:defRPr sz="1200" b="0" i="0" u="none" kern="1200" baseline="0">
        <a:solidFill>
          <a:schemeClr val="tx1"/>
        </a:solidFill>
        <a:latin typeface="Times New Roman" panose="02020603050405020304" pitchFamily="18" charset="0"/>
      </a:defRPr>
    </a:lvl4pPr>
    <a:lvl5pPr marL="1828800" lvl="4" indent="0" algn="l" defTabSz="914400" rtl="0" eaLnBrk="0" fontAlgn="base" latinLnBrk="0" hangingPunct="0">
      <a:lnSpc>
        <a:spcPct val="100000"/>
      </a:lnSpc>
      <a:spcBef>
        <a:spcPct val="30000"/>
      </a:spcBef>
      <a:spcAft>
        <a:spcPct val="0"/>
      </a:spcAft>
      <a:buNone/>
      <a:defRPr sz="1200" b="0" i="0" u="none" kern="1200" baseline="0">
        <a:solidFill>
          <a:schemeClr val="tx1"/>
        </a:solidFill>
        <a:latin typeface="Times New Roman" panose="02020603050405020304" pitchFamily="18" charset="0"/>
      </a:defRPr>
    </a:lvl5pPr>
    <a:lvl6pPr marL="2286000" lvl="5" indent="0" algn="l" defTabSz="914400" rtl="0" eaLnBrk="0" fontAlgn="base" latinLnBrk="0" hangingPunct="0">
      <a:lnSpc>
        <a:spcPct val="100000"/>
      </a:lnSpc>
      <a:spcBef>
        <a:spcPct val="30000"/>
      </a:spcBef>
      <a:spcAft>
        <a:spcPct val="0"/>
      </a:spcAft>
      <a:buNone/>
      <a:defRPr sz="1200" b="0" i="0" u="none" kern="1200" baseline="0">
        <a:solidFill>
          <a:schemeClr val="tx1"/>
        </a:solidFill>
        <a:latin typeface="Times New Roman" panose="02020603050405020304" pitchFamily="18" charset="0"/>
      </a:defRPr>
    </a:lvl6pPr>
    <a:lvl7pPr marL="2743200" lvl="6" indent="0" algn="l" defTabSz="914400" rtl="0" eaLnBrk="0" fontAlgn="base" latinLnBrk="0" hangingPunct="0">
      <a:lnSpc>
        <a:spcPct val="100000"/>
      </a:lnSpc>
      <a:spcBef>
        <a:spcPct val="30000"/>
      </a:spcBef>
      <a:spcAft>
        <a:spcPct val="0"/>
      </a:spcAft>
      <a:buNone/>
      <a:defRPr sz="1200" b="0" i="0" u="none" kern="1200" baseline="0">
        <a:solidFill>
          <a:schemeClr val="tx1"/>
        </a:solidFill>
        <a:latin typeface="Times New Roman" panose="02020603050405020304" pitchFamily="18" charset="0"/>
      </a:defRPr>
    </a:lvl7pPr>
    <a:lvl8pPr marL="3200400" lvl="7" indent="0" algn="l" defTabSz="914400" rtl="0" eaLnBrk="0" fontAlgn="base" latinLnBrk="0" hangingPunct="0">
      <a:lnSpc>
        <a:spcPct val="100000"/>
      </a:lnSpc>
      <a:spcBef>
        <a:spcPct val="30000"/>
      </a:spcBef>
      <a:spcAft>
        <a:spcPct val="0"/>
      </a:spcAft>
      <a:buNone/>
      <a:defRPr sz="1200" b="0" i="0" u="none" kern="1200" baseline="0">
        <a:solidFill>
          <a:schemeClr val="tx1"/>
        </a:solidFill>
        <a:latin typeface="Times New Roman" panose="02020603050405020304" pitchFamily="18" charset="0"/>
      </a:defRPr>
    </a:lvl8pPr>
    <a:lvl9pPr marL="3657600" lvl="8" indent="0" algn="l" defTabSz="914400" rtl="0" eaLnBrk="0" fontAlgn="base" latinLnBrk="0" hangingPunct="0">
      <a:lnSpc>
        <a:spcPct val="100000"/>
      </a:lnSpc>
      <a:spcBef>
        <a:spcPct val="30000"/>
      </a:spcBef>
      <a:spcAft>
        <a:spcPct val="0"/>
      </a:spcAft>
      <a:buNone/>
      <a:defRPr sz="1200" b="0" i="0" u="none" kern="1200" baseline="0">
        <a:solidFill>
          <a:schemeClr val="tx1"/>
        </a:solidFill>
        <a:latin typeface="Times New Roman" panose="02020603050405020304" pitchFamily="18" charset="0"/>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2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0.xml"/></Relationships>
</file>

<file path=ppt/notesSlides/_rels/notesSlide3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1.xml"/></Relationships>
</file>

<file path=ppt/notesSlides/_rels/notesSlide3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2.xml"/></Relationships>
</file>

<file path=ppt/notesSlides/_rels/notesSlide3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3.xml"/></Relationships>
</file>

<file path=ppt/notesSlides/_rels/notesSlide3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4.xml"/></Relationships>
</file>

<file path=ppt/notesSlides/_rels/notesSlide3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5.xml"/></Relationships>
</file>

<file path=ppt/notesSlides/_rels/notesSlide3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6.xml"/></Relationships>
</file>

<file path=ppt/notesSlides/_rels/notesSlide3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7.xml"/></Relationships>
</file>

<file path=ppt/notesSlides/_rels/notesSlide3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8.xml"/></Relationships>
</file>

<file path=ppt/notesSlides/_rels/notesSlide3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9.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4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0.xml"/></Relationships>
</file>

<file path=ppt/notesSlides/_rels/notesSlide4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1.xml"/></Relationships>
</file>

<file path=ppt/notesSlides/_rels/notesSlide4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2.xml"/></Relationships>
</file>

<file path=ppt/notesSlides/_rels/notesSlide4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3.xml"/></Relationships>
</file>

<file path=ppt/notesSlides/_rels/notesSlide4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4.xml"/></Relationships>
</file>

<file path=ppt/notesSlides/_rels/notesSlide4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5.xml"/></Relationships>
</file>

<file path=ppt/notesSlides/_rels/notesSlide4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6.xml"/></Relationships>
</file>

<file path=ppt/notesSlides/_rels/notesSlide4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7.xml"/></Relationships>
</file>

<file path=ppt/notesSlides/_rels/notesSlide4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8.xml"/></Relationships>
</file>

<file path=ppt/notesSlides/_rels/notesSlide4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9.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5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0.xml"/></Relationships>
</file>

<file path=ppt/notesSlides/_rels/notesSlide5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1.xml"/></Relationships>
</file>

<file path=ppt/notesSlides/_rels/notesSlide5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2.xml"/></Relationships>
</file>

<file path=ppt/notesSlides/_rels/notesSlide5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3.xml"/></Relationships>
</file>

<file path=ppt/notesSlides/_rels/notesSlide5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4.xml"/></Relationships>
</file>

<file path=ppt/notesSlides/_rels/notesSlide5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5121" name="幻灯片图像占位符 432129"/>
          <p:cNvSpPr>
            <a:spLocks noTextEdit="1"/>
          </p:cNvSpPr>
          <p:nvPr>
            <p:ph type="sldImg"/>
          </p:nvPr>
        </p:nvSpPr>
        <p:spPr>
          <a:solidFill>
            <a:srgbClr val="FFFFFF"/>
          </a:solidFill>
        </p:spPr>
      </p:sp>
      <p:sp>
        <p:nvSpPr>
          <p:cNvPr id="5122" name="文本占位符 432130"/>
          <p:cNvSpPr>
            <a:spLocks noGrp="1"/>
          </p:cNvSpPr>
          <p:nvPr>
            <p:ph type="body"/>
          </p:nvPr>
        </p:nvSpPr>
        <p:spPr>
          <a:solidFill>
            <a:srgbClr val="FFFFFF"/>
          </a:solidFill>
          <a:ln>
            <a:solidFill>
              <a:schemeClr val="tx1"/>
            </a:solidFill>
            <a:miter/>
          </a:ln>
        </p:spPr>
        <p:txBody>
          <a:bodyPr anchor="t" anchorCtr="0"/>
          <a:p>
            <a:pPr lvl="0"/>
            <a:r>
              <a:rPr lang="ja-JP" altLang="en-US" b="1" dirty="0">
                <a:latin typeface="黑体" panose="02010609060101010101" pitchFamily="2" charset="-122"/>
                <a:ea typeface="黑体" panose="02010609060101010101" pitchFamily="2" charset="-122"/>
              </a:rPr>
              <a:t>概述</a:t>
            </a:r>
            <a:endParaRPr lang="ja-JP" altLang="en-US" b="1" dirty="0">
              <a:latin typeface="黑体" panose="02010609060101010101" pitchFamily="2" charset="-122"/>
              <a:ea typeface="黑体" panose="02010609060101010101" pitchFamily="2" charset="-122"/>
            </a:endParaRPr>
          </a:p>
          <a:p>
            <a:pPr lvl="0"/>
            <a:r>
              <a:rPr lang="ja-JP" altLang="en-US" dirty="0">
                <a:latin typeface="黑体" panose="02010609060101010101" pitchFamily="2" charset="-122"/>
                <a:ea typeface="黑体" panose="02010609060101010101" pitchFamily="2" charset="-122"/>
              </a:rPr>
              <a:t>定期维修时，技师主要检查保证车辆安全运行所必须的功能。检查按下述方法进行：</a:t>
            </a:r>
            <a:endParaRPr lang="ja-JP" altLang="en-US" dirty="0">
              <a:latin typeface="黑体" panose="02010609060101010101" pitchFamily="2" charset="-122"/>
              <a:ea typeface="黑体" panose="02010609060101010101" pitchFamily="2" charset="-122"/>
            </a:endParaRPr>
          </a:p>
          <a:p>
            <a:pPr lvl="0"/>
            <a:endParaRPr lang="ja-JP" altLang="en-US" dirty="0">
              <a:latin typeface="黑体" panose="02010609060101010101" pitchFamily="2" charset="-122"/>
              <a:ea typeface="黑体" panose="02010609060101010101" pitchFamily="2" charset="-122"/>
            </a:endParaRPr>
          </a:p>
          <a:p>
            <a:pPr lvl="0"/>
            <a:r>
              <a:rPr lang="ja-JP" altLang="en-US" b="1" dirty="0">
                <a:latin typeface="黑体" panose="02010609060101010101" pitchFamily="2" charset="-122"/>
                <a:ea typeface="黑体" panose="02010609060101010101" pitchFamily="2" charset="-122"/>
              </a:rPr>
              <a:t>1. 工作检查：</a:t>
            </a:r>
            <a:br>
              <a:rPr lang="ja-JP" altLang="en-US" b="1" dirty="0">
                <a:latin typeface="黑体" panose="02010609060101010101" pitchFamily="2" charset="-122"/>
                <a:ea typeface="黑体" panose="02010609060101010101" pitchFamily="2" charset="-122"/>
              </a:rPr>
            </a:br>
            <a:r>
              <a:rPr lang="ja-JP" altLang="en-US" dirty="0">
                <a:latin typeface="黑体" panose="02010609060101010101" pitchFamily="2" charset="-122"/>
                <a:ea typeface="黑体" panose="02010609060101010101" pitchFamily="2" charset="-122"/>
              </a:rPr>
              <a:t>灯，发动机，刮水器，转向机构等</a:t>
            </a:r>
            <a:endParaRPr lang="ja-JP" altLang="en-US" dirty="0">
              <a:latin typeface="黑体" panose="02010609060101010101" pitchFamily="2" charset="-122"/>
              <a:ea typeface="黑体" panose="02010609060101010101" pitchFamily="2" charset="-122"/>
            </a:endParaRPr>
          </a:p>
          <a:p>
            <a:pPr lvl="0"/>
            <a:r>
              <a:rPr lang="ja-JP" altLang="en-US" b="1" dirty="0">
                <a:latin typeface="黑体" panose="02010609060101010101" pitchFamily="2" charset="-122"/>
                <a:ea typeface="黑体" panose="02010609060101010101" pitchFamily="2" charset="-122"/>
              </a:rPr>
              <a:t>2. 目视检查：</a:t>
            </a:r>
            <a:br>
              <a:rPr lang="ja-JP" altLang="en-US" b="1" dirty="0">
                <a:latin typeface="黑体" panose="02010609060101010101" pitchFamily="2" charset="-122"/>
                <a:ea typeface="黑体" panose="02010609060101010101" pitchFamily="2" charset="-122"/>
              </a:rPr>
            </a:br>
            <a:r>
              <a:rPr lang="ja-JP" altLang="en-US" dirty="0">
                <a:latin typeface="黑体" panose="02010609060101010101" pitchFamily="2" charset="-122"/>
                <a:ea typeface="黑体" panose="02010609060101010101" pitchFamily="2" charset="-122"/>
              </a:rPr>
              <a:t>轮胎，外观等</a:t>
            </a:r>
            <a:endParaRPr lang="ja-JP" altLang="en-US" dirty="0">
              <a:latin typeface="黑体" panose="02010609060101010101" pitchFamily="2" charset="-122"/>
              <a:ea typeface="黑体" panose="02010609060101010101" pitchFamily="2" charset="-122"/>
            </a:endParaRPr>
          </a:p>
          <a:p>
            <a:pPr lvl="0"/>
            <a:r>
              <a:rPr lang="ja-JP" altLang="en-US" b="1" dirty="0">
                <a:latin typeface="黑体" panose="02010609060101010101" pitchFamily="2" charset="-122"/>
                <a:ea typeface="黑体" panose="02010609060101010101" pitchFamily="2" charset="-122"/>
              </a:rPr>
              <a:t>3. 定期更换零件：</a:t>
            </a:r>
            <a:br>
              <a:rPr lang="ja-JP" altLang="en-US" b="1" dirty="0">
                <a:latin typeface="黑体" panose="02010609060101010101" pitchFamily="2" charset="-122"/>
                <a:ea typeface="黑体" panose="02010609060101010101" pitchFamily="2" charset="-122"/>
              </a:rPr>
            </a:br>
            <a:r>
              <a:rPr lang="ja-JP" altLang="en-US" dirty="0">
                <a:latin typeface="黑体" panose="02010609060101010101" pitchFamily="2" charset="-122"/>
                <a:ea typeface="黑体" panose="02010609060101010101" pitchFamily="2" charset="-122"/>
              </a:rPr>
              <a:t>发动机机油，发动机机油滤清器等</a:t>
            </a:r>
            <a:endParaRPr lang="ja-JP" altLang="en-US" dirty="0">
              <a:latin typeface="黑体" panose="02010609060101010101" pitchFamily="2" charset="-122"/>
              <a:ea typeface="黑体" panose="02010609060101010101" pitchFamily="2" charset="-122"/>
            </a:endParaRPr>
          </a:p>
          <a:p>
            <a:pPr lvl="0"/>
            <a:r>
              <a:rPr lang="ja-JP" altLang="en-US" b="1" dirty="0">
                <a:latin typeface="黑体" panose="02010609060101010101" pitchFamily="2" charset="-122"/>
                <a:ea typeface="黑体" panose="02010609060101010101" pitchFamily="2" charset="-122"/>
              </a:rPr>
              <a:t>4. 紧固检查：</a:t>
            </a:r>
            <a:br>
              <a:rPr lang="ja-JP" altLang="en-US" b="1" dirty="0">
                <a:latin typeface="黑体" panose="02010609060101010101" pitchFamily="2" charset="-122"/>
                <a:ea typeface="黑体" panose="02010609060101010101" pitchFamily="2" charset="-122"/>
              </a:rPr>
            </a:br>
            <a:r>
              <a:rPr lang="ja-JP" altLang="en-US" dirty="0">
                <a:latin typeface="黑体" panose="02010609060101010101" pitchFamily="2" charset="-122"/>
                <a:ea typeface="黑体" panose="02010609060101010101" pitchFamily="2" charset="-122"/>
              </a:rPr>
              <a:t>悬架，排气管等</a:t>
            </a:r>
            <a:endParaRPr lang="ja-JP" altLang="en-US" dirty="0">
              <a:latin typeface="黑体" panose="02010609060101010101" pitchFamily="2" charset="-122"/>
              <a:ea typeface="黑体" panose="02010609060101010101" pitchFamily="2" charset="-122"/>
            </a:endParaRPr>
          </a:p>
          <a:p>
            <a:pPr lvl="0"/>
            <a:r>
              <a:rPr lang="ja-JP" altLang="en-US" b="1" dirty="0">
                <a:latin typeface="黑体" panose="02010609060101010101" pitchFamily="2" charset="-122"/>
                <a:ea typeface="黑体" panose="02010609060101010101" pitchFamily="2" charset="-122"/>
              </a:rPr>
              <a:t>5. 机油和液位检查：</a:t>
            </a:r>
            <a:br>
              <a:rPr lang="ja-JP" altLang="en-US" b="1" dirty="0">
                <a:latin typeface="黑体" panose="02010609060101010101" pitchFamily="2" charset="-122"/>
                <a:ea typeface="黑体" panose="02010609060101010101" pitchFamily="2" charset="-122"/>
              </a:rPr>
            </a:br>
            <a:r>
              <a:rPr lang="ja-JP" altLang="en-US" dirty="0">
                <a:latin typeface="黑体" panose="02010609060101010101" pitchFamily="2" charset="-122"/>
                <a:ea typeface="黑体" panose="02010609060101010101" pitchFamily="2" charset="-122"/>
              </a:rPr>
              <a:t>发动机机油，动力转向液，防冻冷却液，制动液等</a:t>
            </a:r>
            <a:endParaRPr lang="ja-JP" altLang="en-US" dirty="0">
              <a:latin typeface="黑体" panose="02010609060101010101" pitchFamily="2" charset="-122"/>
              <a:ea typeface="黑体" panose="02010609060101010101" pitchFamily="2" charset="-122"/>
            </a:endParaRPr>
          </a:p>
          <a:p>
            <a:pPr lvl="0"/>
            <a:r>
              <a:rPr lang="ja-JP" altLang="en-US" dirty="0">
                <a:latin typeface="黑体" panose="02010609060101010101" pitchFamily="2" charset="-122"/>
                <a:ea typeface="黑体" panose="02010609060101010101" pitchFamily="2" charset="-122"/>
              </a:rPr>
              <a:t> </a:t>
            </a:r>
            <a:endParaRPr lang="ja-JP" altLang="en-US" dirty="0">
              <a:latin typeface="黑体" panose="02010609060101010101" pitchFamily="2" charset="-122"/>
              <a:ea typeface="黑体" panose="02010609060101010101" pitchFamily="2" charset="-122"/>
            </a:endParaRPr>
          </a:p>
          <a:p>
            <a:pPr lvl="0"/>
            <a:r>
              <a:rPr lang="ja-JP" altLang="en-US" dirty="0">
                <a:latin typeface="黑体" panose="02010609060101010101" pitchFamily="2" charset="-122"/>
                <a:ea typeface="黑体" panose="02010609060101010101" pitchFamily="2" charset="-122"/>
              </a:rPr>
              <a:t>关于检查项目，包括标准值、旋紧力矩和润滑剂量的细节，请参考修理手册。</a:t>
            </a:r>
            <a:endParaRPr lang="ja-JP" altLang="en-US" dirty="0">
              <a:latin typeface="黑体" panose="02010609060101010101" pitchFamily="2" charset="-122"/>
              <a:ea typeface="黑体" panose="02010609060101010101" pitchFamily="2" charset="-122"/>
            </a:endParaRPr>
          </a:p>
        </p:txBody>
      </p:sp>
      <p:sp>
        <p:nvSpPr>
          <p:cNvPr id="5123" name="文本框 432131"/>
          <p:cNvSpPr txBox="1"/>
          <p:nvPr/>
        </p:nvSpPr>
        <p:spPr>
          <a:xfrm>
            <a:off x="2193925" y="9547225"/>
            <a:ext cx="2378075" cy="246063"/>
          </a:xfrm>
          <a:prstGeom prst="rect">
            <a:avLst/>
          </a:prstGeom>
          <a:noFill/>
          <a:ln w="12700">
            <a:noFill/>
          </a:ln>
        </p:spPr>
        <p:txBody>
          <a:bodyPr lIns="91833" tIns="45917" rIns="91833" bIns="45917" anchor="t" anchorCtr="0">
            <a:spAutoFit/>
          </a:bodyPr>
          <a:p>
            <a:pPr lvl="0"/>
            <a:r>
              <a:rPr lang="en-US" altLang="ja-JP" sz="1000" dirty="0">
                <a:latin typeface="黑体" panose="02010609060101010101" pitchFamily="2" charset="-122"/>
                <a:ea typeface="黑体" panose="02010609060101010101" pitchFamily="2" charset="-122"/>
              </a:rPr>
              <a:t>©</a:t>
            </a:r>
            <a:r>
              <a:rPr lang="ja-JP" altLang="en-US" sz="1000" dirty="0">
                <a:latin typeface="黑体" panose="02010609060101010101" pitchFamily="2" charset="-122"/>
                <a:ea typeface="黑体" panose="02010609060101010101" pitchFamily="2" charset="-122"/>
              </a:rPr>
              <a:t>丰田汽车公司2003年版。版权所有。</a:t>
            </a:r>
            <a:r>
              <a:rPr lang="ja-JP" altLang="en-US" sz="1000" dirty="0">
                <a:latin typeface="黑体" panose="02010609060101010101" pitchFamily="2" charset="-122"/>
                <a:ea typeface="黑体" panose="02010609060101010101" pitchFamily="2" charset="-122"/>
              </a:rPr>
              <a:t> </a:t>
            </a:r>
            <a:endParaRPr lang="ja-JP" altLang="en-US" sz="1000" dirty="0">
              <a:latin typeface="黑体" panose="02010609060101010101" pitchFamily="2" charset="-122"/>
              <a:ea typeface="黑体" panose="02010609060101010101" pitchFamily="2" charset="-122"/>
            </a:endParaRPr>
          </a:p>
        </p:txBody>
      </p:sp>
      <p:sp>
        <p:nvSpPr>
          <p:cNvPr id="5124" name="灯片编号占位符 1"/>
          <p:cNvSpPr/>
          <p:nvPr>
            <p:ph type="sldNum" sz="quarter"/>
          </p:nvPr>
        </p:nvSpPr>
        <p:spPr>
          <a:xfrm>
            <a:off x="3835400" y="9410700"/>
            <a:ext cx="2933700" cy="495300"/>
          </a:xfrm>
          <a:prstGeom prst="rect">
            <a:avLst/>
          </a:prstGeom>
          <a:noFill/>
          <a:ln w="9525">
            <a:noFill/>
          </a:ln>
        </p:spPr>
        <p:txBody>
          <a:bodyPr anchor="b" anchorCtr="0"/>
          <a:p>
            <a:pPr lvl="0" algn="r"/>
            <a:fld id="{9A0DB2DC-4C9A-4742-B13C-FB6460FD3503}" type="slidenum">
              <a:rPr lang="ja-JP" altLang="en-US" sz="1200" dirty="0">
                <a:latin typeface="黑体" panose="02010609060101010101" pitchFamily="2" charset="-122"/>
                <a:ea typeface="黑体" panose="02010609060101010101" pitchFamily="2" charset="-122"/>
              </a:rPr>
            </a:fld>
            <a:endParaRPr lang="ja-JP" altLang="en-US" sz="1200" dirty="0">
              <a:latin typeface="黑体" panose="02010609060101010101" pitchFamily="2" charset="-122"/>
              <a:ea typeface="黑体" panose="02010609060101010101" pitchFamily="2" charset="-122"/>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3553" name="幻灯片图像占位符 450561"/>
          <p:cNvSpPr>
            <a:spLocks noTextEdit="1"/>
          </p:cNvSpPr>
          <p:nvPr>
            <p:ph type="sldImg"/>
          </p:nvPr>
        </p:nvSpPr>
        <p:spPr>
          <a:solidFill>
            <a:srgbClr val="FFFFFF"/>
          </a:solidFill>
        </p:spPr>
      </p:sp>
      <p:sp>
        <p:nvSpPr>
          <p:cNvPr id="23554" name="文本占位符 450562"/>
          <p:cNvSpPr>
            <a:spLocks noGrp="1"/>
          </p:cNvSpPr>
          <p:nvPr>
            <p:ph type="body"/>
          </p:nvPr>
        </p:nvSpPr>
        <p:spPr>
          <a:xfrm>
            <a:off x="903288" y="4705350"/>
            <a:ext cx="4962525" cy="4832350"/>
          </a:xfrm>
          <a:solidFill>
            <a:srgbClr val="FFFFFF"/>
          </a:solidFill>
          <a:ln>
            <a:solidFill>
              <a:schemeClr val="tx1"/>
            </a:solidFill>
            <a:miter/>
          </a:ln>
        </p:spPr>
        <p:txBody>
          <a:bodyPr anchor="t" anchorCtr="0"/>
          <a:p>
            <a:pPr lvl="0"/>
            <a:r>
              <a:rPr lang="ja-JP" altLang="en-US" b="1" dirty="0">
                <a:latin typeface="黑体" panose="02010609060101010101" pitchFamily="2" charset="-122"/>
                <a:ea typeface="黑体" panose="02010609060101010101" pitchFamily="2" charset="-122"/>
              </a:rPr>
              <a:t>顶起位置7（举升器降至低位，轮胎触及地面）</a:t>
            </a:r>
            <a:endParaRPr lang="ja-JP" altLang="en-US" b="1" dirty="0">
              <a:latin typeface="黑体" panose="02010609060101010101" pitchFamily="2" charset="-122"/>
              <a:ea typeface="黑体" panose="02010609060101010101" pitchFamily="2" charset="-122"/>
            </a:endParaRPr>
          </a:p>
          <a:p>
            <a:pPr lvl="0"/>
            <a:endParaRPr lang="ja-JP" altLang="en-US" b="1" dirty="0">
              <a:latin typeface="黑体" panose="02010609060101010101" pitchFamily="2" charset="-122"/>
              <a:ea typeface="黑体" panose="02010609060101010101" pitchFamily="2" charset="-122"/>
            </a:endParaRPr>
          </a:p>
          <a:p>
            <a:pPr lvl="0"/>
            <a:r>
              <a:rPr lang="ja-JP" altLang="en-US" dirty="0">
                <a:latin typeface="黑体" panose="02010609060101010101" pitchFamily="2" charset="-122"/>
                <a:ea typeface="黑体" panose="02010609060101010101" pitchFamily="2" charset="-122"/>
              </a:rPr>
              <a:t>检查主要在发动机室内进行。但是，因为对其它部分的检查也要进行，所以必须以有效的方式组合起来进行。</a:t>
            </a:r>
            <a:endParaRPr lang="ja-JP" altLang="en-US" dirty="0">
              <a:latin typeface="黑体" panose="02010609060101010101" pitchFamily="2" charset="-122"/>
              <a:ea typeface="黑体" panose="02010609060101010101" pitchFamily="2" charset="-122"/>
            </a:endParaRPr>
          </a:p>
          <a:p>
            <a:pPr lvl="0"/>
            <a:r>
              <a:rPr lang="ja-JP" altLang="en-US" dirty="0">
                <a:latin typeface="黑体" panose="02010609060101010101" pitchFamily="2" charset="-122"/>
                <a:ea typeface="黑体" panose="02010609060101010101" pitchFamily="2" charset="-122"/>
              </a:rPr>
              <a:t>为缩短空闲时间，应该组织这些操作，在发动机起动前预热时和预热后有效地进行。</a:t>
            </a:r>
            <a:endParaRPr lang="ja-JP" altLang="en-US" dirty="0">
              <a:latin typeface="黑体" panose="02010609060101010101" pitchFamily="2" charset="-122"/>
              <a:ea typeface="黑体" panose="02010609060101010101" pitchFamily="2" charset="-122"/>
            </a:endParaRPr>
          </a:p>
        </p:txBody>
      </p:sp>
      <p:sp>
        <p:nvSpPr>
          <p:cNvPr id="23555" name="灯片编号占位符 1"/>
          <p:cNvSpPr/>
          <p:nvPr>
            <p:ph type="sldNum" sz="quarter"/>
          </p:nvPr>
        </p:nvSpPr>
        <p:spPr>
          <a:xfrm>
            <a:off x="3835400" y="9410700"/>
            <a:ext cx="2933700" cy="495300"/>
          </a:xfrm>
          <a:prstGeom prst="rect">
            <a:avLst/>
          </a:prstGeom>
          <a:noFill/>
          <a:ln w="9525">
            <a:noFill/>
          </a:ln>
        </p:spPr>
        <p:txBody>
          <a:bodyPr anchor="b" anchorCtr="0"/>
          <a:p>
            <a:pPr lvl="0" algn="r"/>
            <a:fld id="{9A0DB2DC-4C9A-4742-B13C-FB6460FD3503}" type="slidenum">
              <a:rPr lang="ja-JP" altLang="en-US" sz="1200" dirty="0">
                <a:latin typeface="黑体" panose="02010609060101010101" pitchFamily="2" charset="-122"/>
                <a:ea typeface="黑体" panose="02010609060101010101" pitchFamily="2" charset="-122"/>
              </a:rPr>
            </a:fld>
            <a:endParaRPr lang="ja-JP" altLang="en-US" sz="1200" dirty="0">
              <a:latin typeface="黑体" panose="02010609060101010101" pitchFamily="2" charset="-122"/>
              <a:ea typeface="黑体" panose="02010609060101010101" pitchFamily="2" charset="-122"/>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5601" name="幻灯片图像占位符 452609"/>
          <p:cNvSpPr>
            <a:spLocks noTextEdit="1"/>
          </p:cNvSpPr>
          <p:nvPr>
            <p:ph type="sldImg"/>
          </p:nvPr>
        </p:nvSpPr>
        <p:spPr>
          <a:solidFill>
            <a:srgbClr val="FFFFFF"/>
          </a:solidFill>
        </p:spPr>
      </p:sp>
      <p:sp>
        <p:nvSpPr>
          <p:cNvPr id="25602" name="文本占位符 452610"/>
          <p:cNvSpPr>
            <a:spLocks noGrp="1"/>
          </p:cNvSpPr>
          <p:nvPr>
            <p:ph type="body"/>
          </p:nvPr>
        </p:nvSpPr>
        <p:spPr>
          <a:xfrm>
            <a:off x="903288" y="4705350"/>
            <a:ext cx="4962525" cy="4832350"/>
          </a:xfrm>
          <a:solidFill>
            <a:srgbClr val="FFFFFF"/>
          </a:solidFill>
          <a:ln>
            <a:solidFill>
              <a:schemeClr val="tx1"/>
            </a:solidFill>
            <a:miter/>
          </a:ln>
        </p:spPr>
        <p:txBody>
          <a:bodyPr anchor="t" anchorCtr="0"/>
          <a:p>
            <a:pPr lvl="0"/>
            <a:r>
              <a:rPr lang="ja-JP" altLang="en-US" b="1" dirty="0">
                <a:latin typeface="黑体" panose="02010609060101010101" pitchFamily="2" charset="-122"/>
                <a:ea typeface="黑体" panose="02010609060101010101" pitchFamily="2" charset="-122"/>
              </a:rPr>
              <a:t>顶起位置8（举升器升起较高）</a:t>
            </a:r>
            <a:endParaRPr lang="ja-JP" altLang="en-US" b="1" dirty="0">
              <a:latin typeface="黑体" panose="02010609060101010101" pitchFamily="2" charset="-122"/>
              <a:ea typeface="黑体" panose="02010609060101010101" pitchFamily="2" charset="-122"/>
            </a:endParaRPr>
          </a:p>
          <a:p>
            <a:pPr lvl="0"/>
            <a:endParaRPr lang="ja-JP" altLang="en-US" b="1" dirty="0">
              <a:latin typeface="黑体" panose="02010609060101010101" pitchFamily="2" charset="-122"/>
              <a:ea typeface="黑体" panose="02010609060101010101" pitchFamily="2" charset="-122"/>
            </a:endParaRPr>
          </a:p>
          <a:p>
            <a:pPr lvl="0"/>
            <a:r>
              <a:rPr lang="ja-JP" altLang="en-US" dirty="0">
                <a:latin typeface="黑体" panose="02010609060101010101" pitchFamily="2" charset="-122"/>
                <a:ea typeface="黑体" panose="02010609060101010101" pitchFamily="2" charset="-122"/>
              </a:rPr>
              <a:t>对检查过的部位，更换过的零件以及机油和油液泄漏进行最后一次检</a:t>
            </a:r>
            <a:br>
              <a:rPr lang="ja-JP" altLang="en-US" dirty="0">
                <a:latin typeface="黑体" panose="02010609060101010101" pitchFamily="2" charset="-122"/>
                <a:ea typeface="黑体" panose="02010609060101010101" pitchFamily="2" charset="-122"/>
              </a:rPr>
            </a:br>
            <a:r>
              <a:rPr lang="ja-JP" altLang="en-US" dirty="0">
                <a:latin typeface="黑体" panose="02010609060101010101" pitchFamily="2" charset="-122"/>
                <a:ea typeface="黑体" panose="02010609060101010101" pitchFamily="2" charset="-122"/>
              </a:rPr>
              <a:t>查。</a:t>
            </a:r>
            <a:endParaRPr lang="ja-JP" altLang="en-US" dirty="0">
              <a:latin typeface="黑体" panose="02010609060101010101" pitchFamily="2" charset="-122"/>
              <a:ea typeface="黑体" panose="02010609060101010101" pitchFamily="2" charset="-122"/>
            </a:endParaRPr>
          </a:p>
        </p:txBody>
      </p:sp>
      <p:sp>
        <p:nvSpPr>
          <p:cNvPr id="25603" name="灯片编号占位符 1"/>
          <p:cNvSpPr/>
          <p:nvPr>
            <p:ph type="sldNum" sz="quarter"/>
          </p:nvPr>
        </p:nvSpPr>
        <p:spPr>
          <a:xfrm>
            <a:off x="3835400" y="9410700"/>
            <a:ext cx="2933700" cy="495300"/>
          </a:xfrm>
          <a:prstGeom prst="rect">
            <a:avLst/>
          </a:prstGeom>
          <a:noFill/>
          <a:ln w="9525">
            <a:noFill/>
          </a:ln>
        </p:spPr>
        <p:txBody>
          <a:bodyPr anchor="b" anchorCtr="0"/>
          <a:p>
            <a:pPr lvl="0" algn="r"/>
            <a:fld id="{9A0DB2DC-4C9A-4742-B13C-FB6460FD3503}" type="slidenum">
              <a:rPr lang="ja-JP" altLang="en-US" sz="1200" dirty="0">
                <a:latin typeface="黑体" panose="02010609060101010101" pitchFamily="2" charset="-122"/>
                <a:ea typeface="黑体" panose="02010609060101010101" pitchFamily="2" charset="-122"/>
              </a:rPr>
            </a:fld>
            <a:endParaRPr lang="ja-JP" altLang="en-US" sz="1200" dirty="0">
              <a:latin typeface="黑体" panose="02010609060101010101" pitchFamily="2" charset="-122"/>
              <a:ea typeface="黑体" panose="02010609060101010101" pitchFamily="2" charset="-122"/>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7649" name="幻灯片图像占位符 454657"/>
          <p:cNvSpPr>
            <a:spLocks noTextEdit="1"/>
          </p:cNvSpPr>
          <p:nvPr>
            <p:ph type="sldImg"/>
          </p:nvPr>
        </p:nvSpPr>
        <p:spPr>
          <a:solidFill>
            <a:srgbClr val="FFFFFF"/>
          </a:solidFill>
        </p:spPr>
      </p:sp>
      <p:sp>
        <p:nvSpPr>
          <p:cNvPr id="27650" name="文本占位符 454658"/>
          <p:cNvSpPr>
            <a:spLocks noGrp="1"/>
          </p:cNvSpPr>
          <p:nvPr>
            <p:ph type="body"/>
          </p:nvPr>
        </p:nvSpPr>
        <p:spPr>
          <a:xfrm>
            <a:off x="903288" y="4705350"/>
            <a:ext cx="4962525" cy="4832350"/>
          </a:xfrm>
          <a:solidFill>
            <a:srgbClr val="FFFFFF"/>
          </a:solidFill>
          <a:ln>
            <a:solidFill>
              <a:schemeClr val="tx1"/>
            </a:solidFill>
            <a:miter/>
          </a:ln>
        </p:spPr>
        <p:txBody>
          <a:bodyPr anchor="t" anchorCtr="0"/>
          <a:p>
            <a:pPr lvl="0"/>
            <a:r>
              <a:rPr lang="ja-JP" altLang="en-US" b="1" dirty="0">
                <a:latin typeface="黑体" panose="02010609060101010101" pitchFamily="2" charset="-122"/>
                <a:ea typeface="黑体" panose="02010609060101010101" pitchFamily="2" charset="-122"/>
              </a:rPr>
              <a:t>顶起位置9（举升器未升起）</a:t>
            </a:r>
            <a:endParaRPr lang="ja-JP" altLang="en-US" b="1" dirty="0">
              <a:latin typeface="黑体" panose="02010609060101010101" pitchFamily="2" charset="-122"/>
              <a:ea typeface="黑体" panose="02010609060101010101" pitchFamily="2" charset="-122"/>
            </a:endParaRPr>
          </a:p>
          <a:p>
            <a:pPr lvl="0"/>
            <a:endParaRPr lang="ja-JP" altLang="en-US" b="1" dirty="0">
              <a:latin typeface="黑体" panose="02010609060101010101" pitchFamily="2" charset="-122"/>
              <a:ea typeface="黑体" panose="02010609060101010101" pitchFamily="2" charset="-122"/>
            </a:endParaRPr>
          </a:p>
          <a:p>
            <a:pPr lvl="0"/>
            <a:r>
              <a:rPr lang="ja-JP" altLang="en-US" dirty="0">
                <a:latin typeface="黑体" panose="02010609060101010101" pitchFamily="2" charset="-122"/>
                <a:ea typeface="黑体" panose="02010609060101010101" pitchFamily="2" charset="-122"/>
              </a:rPr>
              <a:t>清洗车辆的各个部分然后进行其它的车辆保养工作。</a:t>
            </a:r>
            <a:endParaRPr lang="ja-JP" altLang="en-US" dirty="0">
              <a:latin typeface="黑体" panose="02010609060101010101" pitchFamily="2" charset="-122"/>
              <a:ea typeface="黑体" panose="02010609060101010101" pitchFamily="2" charset="-122"/>
            </a:endParaRPr>
          </a:p>
        </p:txBody>
      </p:sp>
      <p:sp>
        <p:nvSpPr>
          <p:cNvPr id="27651" name="灯片编号占位符 1"/>
          <p:cNvSpPr/>
          <p:nvPr>
            <p:ph type="sldNum" sz="quarter"/>
          </p:nvPr>
        </p:nvSpPr>
        <p:spPr>
          <a:xfrm>
            <a:off x="3835400" y="9410700"/>
            <a:ext cx="2933700" cy="495300"/>
          </a:xfrm>
          <a:prstGeom prst="rect">
            <a:avLst/>
          </a:prstGeom>
          <a:noFill/>
          <a:ln w="9525">
            <a:noFill/>
          </a:ln>
        </p:spPr>
        <p:txBody>
          <a:bodyPr anchor="b" anchorCtr="0"/>
          <a:p>
            <a:pPr lvl="0" algn="r"/>
            <a:fld id="{9A0DB2DC-4C9A-4742-B13C-FB6460FD3503}" type="slidenum">
              <a:rPr lang="ja-JP" altLang="en-US" sz="1200" dirty="0">
                <a:latin typeface="黑体" panose="02010609060101010101" pitchFamily="2" charset="-122"/>
                <a:ea typeface="黑体" panose="02010609060101010101" pitchFamily="2" charset="-122"/>
              </a:rPr>
            </a:fld>
            <a:endParaRPr lang="ja-JP" altLang="en-US" sz="1200" dirty="0">
              <a:latin typeface="黑体" panose="02010609060101010101" pitchFamily="2" charset="-122"/>
              <a:ea typeface="黑体" panose="02010609060101010101" pitchFamily="2" charset="-122"/>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9697" name="幻灯片图像占位符 456705"/>
          <p:cNvSpPr>
            <a:spLocks noTextEdit="1"/>
          </p:cNvSpPr>
          <p:nvPr>
            <p:ph type="sldImg"/>
          </p:nvPr>
        </p:nvSpPr>
        <p:spPr>
          <a:solidFill>
            <a:srgbClr val="FFFFFF"/>
          </a:solidFill>
        </p:spPr>
      </p:sp>
      <p:sp>
        <p:nvSpPr>
          <p:cNvPr id="29698" name="文本占位符 456706"/>
          <p:cNvSpPr>
            <a:spLocks noGrp="1"/>
          </p:cNvSpPr>
          <p:nvPr>
            <p:ph type="body"/>
          </p:nvPr>
        </p:nvSpPr>
        <p:spPr>
          <a:xfrm>
            <a:off x="903288" y="4705350"/>
            <a:ext cx="4962525" cy="4832350"/>
          </a:xfrm>
          <a:solidFill>
            <a:srgbClr val="FFFFFF"/>
          </a:solidFill>
          <a:ln>
            <a:solidFill>
              <a:schemeClr val="tx1"/>
            </a:solidFill>
            <a:miter/>
          </a:ln>
        </p:spPr>
        <p:txBody>
          <a:bodyPr anchor="t" anchorCtr="0"/>
          <a:p>
            <a:pPr lvl="0">
              <a:lnSpc>
                <a:spcPct val="90000"/>
              </a:lnSpc>
            </a:pPr>
            <a:r>
              <a:rPr lang="ja-JP" altLang="en-US" sz="700" b="1" dirty="0">
                <a:latin typeface="黑体" panose="02010609060101010101" pitchFamily="2" charset="-122"/>
                <a:ea typeface="黑体" panose="02010609060101010101" pitchFamily="2" charset="-122"/>
              </a:rPr>
              <a:t>在顶起位置1的检查</a:t>
            </a:r>
            <a:endParaRPr lang="ja-JP" altLang="en-US" sz="700" b="1" dirty="0">
              <a:latin typeface="黑体" panose="02010609060101010101" pitchFamily="2" charset="-122"/>
              <a:ea typeface="黑体" panose="02010609060101010101" pitchFamily="2" charset="-122"/>
            </a:endParaRPr>
          </a:p>
          <a:p>
            <a:pPr lvl="0">
              <a:lnSpc>
                <a:spcPct val="90000"/>
              </a:lnSpc>
            </a:pPr>
            <a:r>
              <a:rPr lang="ja-JP" altLang="en-US" sz="700" b="1" dirty="0">
                <a:latin typeface="黑体" panose="02010609060101010101" pitchFamily="2" charset="-122"/>
                <a:ea typeface="黑体" panose="02010609060101010101" pitchFamily="2" charset="-122"/>
              </a:rPr>
              <a:t>预检操作</a:t>
            </a:r>
            <a:endParaRPr lang="ja-JP" altLang="en-US" sz="700" b="1" dirty="0">
              <a:latin typeface="黑体" panose="02010609060101010101" pitchFamily="2" charset="-122"/>
              <a:ea typeface="黑体" panose="02010609060101010101" pitchFamily="2" charset="-122"/>
            </a:endParaRPr>
          </a:p>
          <a:p>
            <a:pPr lvl="0">
              <a:lnSpc>
                <a:spcPct val="90000"/>
              </a:lnSpc>
            </a:pPr>
            <a:r>
              <a:rPr lang="ja-JP" altLang="en-US" sz="700" dirty="0">
                <a:latin typeface="Arial" panose="020B0604020202020204" pitchFamily="34" charset="0"/>
                <a:ea typeface="黑体" panose="02010609060101010101" pitchFamily="2" charset="-122"/>
              </a:rPr>
              <a:t>·</a:t>
            </a:r>
            <a:r>
              <a:rPr lang="ja-JP" altLang="en-US" sz="700" dirty="0">
                <a:latin typeface="黑体" panose="02010609060101010101" pitchFamily="2" charset="-122"/>
                <a:ea typeface="黑体" panose="02010609060101010101" pitchFamily="2" charset="-122"/>
              </a:rPr>
              <a:t>把档泥板罩，前罩，地毯，座罩和方向盘罩放好。</a:t>
            </a:r>
            <a:endParaRPr lang="ja-JP" altLang="en-US" sz="700" dirty="0">
              <a:latin typeface="黑体" panose="02010609060101010101" pitchFamily="2" charset="-122"/>
              <a:ea typeface="黑体" panose="02010609060101010101" pitchFamily="2" charset="-122"/>
            </a:endParaRPr>
          </a:p>
          <a:p>
            <a:pPr lvl="0">
              <a:lnSpc>
                <a:spcPct val="90000"/>
              </a:lnSpc>
            </a:pPr>
            <a:r>
              <a:rPr lang="ja-JP" altLang="en-US" sz="700" dirty="0">
                <a:latin typeface="Arial" panose="020B0604020202020204" pitchFamily="34" charset="0"/>
                <a:ea typeface="黑体" panose="02010609060101010101" pitchFamily="2" charset="-122"/>
              </a:rPr>
              <a:t>·</a:t>
            </a:r>
            <a:r>
              <a:rPr lang="ja-JP" altLang="en-US" sz="700" dirty="0">
                <a:latin typeface="黑体" panose="02010609060101010101" pitchFamily="2" charset="-122"/>
                <a:ea typeface="黑体" panose="02010609060101010101" pitchFamily="2" charset="-122"/>
              </a:rPr>
              <a:t>检查油和液体，放好车轮档块。</a:t>
            </a:r>
            <a:endParaRPr lang="ja-JP" altLang="en-US" sz="700" dirty="0">
              <a:latin typeface="黑体" panose="02010609060101010101" pitchFamily="2" charset="-122"/>
              <a:ea typeface="黑体" panose="02010609060101010101" pitchFamily="2" charset="-122"/>
            </a:endParaRPr>
          </a:p>
          <a:p>
            <a:pPr lvl="0">
              <a:lnSpc>
                <a:spcPct val="90000"/>
              </a:lnSpc>
            </a:pPr>
            <a:r>
              <a:rPr lang="ja-JP" altLang="en-US" sz="700" b="1" dirty="0">
                <a:latin typeface="黑体" panose="02010609060101010101" pitchFamily="2" charset="-122"/>
                <a:ea typeface="黑体" panose="02010609060101010101" pitchFamily="2" charset="-122"/>
              </a:rPr>
              <a:t>检查</a:t>
            </a:r>
            <a:endParaRPr lang="ja-JP" altLang="en-US" sz="700" b="1" dirty="0">
              <a:latin typeface="黑体" panose="02010609060101010101" pitchFamily="2" charset="-122"/>
              <a:ea typeface="黑体" panose="02010609060101010101" pitchFamily="2" charset="-122"/>
            </a:endParaRPr>
          </a:p>
          <a:p>
            <a:pPr lvl="0">
              <a:lnSpc>
                <a:spcPct val="90000"/>
              </a:lnSpc>
            </a:pPr>
            <a:r>
              <a:rPr lang="ja-JP" altLang="en-US" sz="700" dirty="0">
                <a:latin typeface="黑体" panose="02010609060101010101" pitchFamily="2" charset="-122"/>
                <a:ea typeface="黑体" panose="02010609060101010101" pitchFamily="2" charset="-122"/>
              </a:rPr>
              <a:t>1</a:t>
            </a:r>
            <a:r>
              <a:rPr lang="ja-JP" altLang="en-US" sz="700" b="1" dirty="0">
                <a:solidFill>
                  <a:srgbClr val="000000"/>
                </a:solidFill>
                <a:latin typeface="黑体" panose="02010609060101010101" pitchFamily="2" charset="-122"/>
                <a:ea typeface="黑体" panose="02010609060101010101" pitchFamily="2" charset="-122"/>
              </a:rPr>
              <a:t>.</a:t>
            </a:r>
            <a:r>
              <a:rPr lang="ja-JP" altLang="en-US" sz="700" dirty="0">
                <a:latin typeface="黑体" panose="02010609060101010101" pitchFamily="2" charset="-122"/>
                <a:ea typeface="黑体" panose="02010609060101010101" pitchFamily="2" charset="-122"/>
              </a:rPr>
              <a:t> </a:t>
            </a:r>
            <a:r>
              <a:rPr lang="ja-JP" altLang="en-US" sz="700" u="sng" dirty="0">
                <a:latin typeface="黑体" panose="02010609060101010101" pitchFamily="2" charset="-122"/>
                <a:ea typeface="黑体" panose="02010609060101010101" pitchFamily="2" charset="-122"/>
              </a:rPr>
              <a:t>驾驶员座椅</a:t>
            </a:r>
            <a:endParaRPr lang="ja-JP" altLang="en-US" sz="700" dirty="0">
              <a:latin typeface="黑体" panose="02010609060101010101" pitchFamily="2" charset="-122"/>
              <a:ea typeface="黑体" panose="02010609060101010101" pitchFamily="2" charset="-122"/>
            </a:endParaRPr>
          </a:p>
          <a:p>
            <a:pPr lvl="0">
              <a:lnSpc>
                <a:spcPct val="90000"/>
              </a:lnSpc>
            </a:pPr>
            <a:r>
              <a:rPr lang="ja-JP" altLang="en-US" sz="700" dirty="0">
                <a:latin typeface="Arial" panose="020B0604020202020204" pitchFamily="34" charset="0"/>
                <a:ea typeface="黑体" panose="02010609060101010101" pitchFamily="2" charset="-122"/>
              </a:rPr>
              <a:t>·</a:t>
            </a:r>
            <a:r>
              <a:rPr lang="ja-JP" altLang="en-US" sz="700" dirty="0">
                <a:latin typeface="黑体" panose="02010609060101010101" pitchFamily="2" charset="-122"/>
                <a:ea typeface="黑体" panose="02010609060101010101" pitchFamily="2" charset="-122"/>
              </a:rPr>
              <a:t>车灯</a:t>
            </a:r>
            <a:endParaRPr lang="ja-JP" altLang="en-US" sz="700" dirty="0">
              <a:latin typeface="黑体" panose="02010609060101010101" pitchFamily="2" charset="-122"/>
              <a:ea typeface="黑体" panose="02010609060101010101" pitchFamily="2" charset="-122"/>
            </a:endParaRPr>
          </a:p>
          <a:p>
            <a:pPr lvl="0">
              <a:lnSpc>
                <a:spcPct val="90000"/>
              </a:lnSpc>
            </a:pPr>
            <a:r>
              <a:rPr lang="ja-JP" altLang="en-US" sz="700" dirty="0">
                <a:latin typeface="Arial" panose="020B0604020202020204" pitchFamily="34" charset="0"/>
                <a:ea typeface="黑体" panose="02010609060101010101" pitchFamily="2" charset="-122"/>
              </a:rPr>
              <a:t>·</a:t>
            </a:r>
            <a:r>
              <a:rPr lang="ja-JP" altLang="en-US" sz="700" dirty="0">
                <a:latin typeface="黑体" panose="02010609060101010101" pitchFamily="2" charset="-122"/>
                <a:ea typeface="黑体" panose="02010609060101010101" pitchFamily="2" charset="-122"/>
              </a:rPr>
              <a:t>档风玻璃喷洗器</a:t>
            </a:r>
            <a:endParaRPr lang="ja-JP" altLang="en-US" sz="700" dirty="0">
              <a:latin typeface="黑体" panose="02010609060101010101" pitchFamily="2" charset="-122"/>
              <a:ea typeface="黑体" panose="02010609060101010101" pitchFamily="2" charset="-122"/>
            </a:endParaRPr>
          </a:p>
          <a:p>
            <a:pPr lvl="0">
              <a:lnSpc>
                <a:spcPct val="90000"/>
              </a:lnSpc>
            </a:pPr>
            <a:r>
              <a:rPr lang="ja-JP" altLang="en-US" sz="700" dirty="0">
                <a:latin typeface="Arial" panose="020B0604020202020204" pitchFamily="34" charset="0"/>
                <a:ea typeface="黑体" panose="02010609060101010101" pitchFamily="2" charset="-122"/>
              </a:rPr>
              <a:t>·</a:t>
            </a:r>
            <a:r>
              <a:rPr lang="ja-JP" altLang="en-US" sz="700" dirty="0">
                <a:latin typeface="黑体" panose="02010609060101010101" pitchFamily="2" charset="-122"/>
                <a:ea typeface="黑体" panose="02010609060101010101" pitchFamily="2" charset="-122"/>
              </a:rPr>
              <a:t>档风玻璃刮水器</a:t>
            </a:r>
            <a:endParaRPr lang="ja-JP" altLang="en-US" sz="700" dirty="0">
              <a:latin typeface="黑体" panose="02010609060101010101" pitchFamily="2" charset="-122"/>
              <a:ea typeface="黑体" panose="02010609060101010101" pitchFamily="2" charset="-122"/>
            </a:endParaRPr>
          </a:p>
          <a:p>
            <a:pPr lvl="0">
              <a:lnSpc>
                <a:spcPct val="90000"/>
              </a:lnSpc>
            </a:pPr>
            <a:r>
              <a:rPr lang="ja-JP" altLang="en-US" sz="700" dirty="0">
                <a:latin typeface="Arial" panose="020B0604020202020204" pitchFamily="34" charset="0"/>
                <a:ea typeface="黑体" panose="02010609060101010101" pitchFamily="2" charset="-122"/>
              </a:rPr>
              <a:t>·</a:t>
            </a:r>
            <a:r>
              <a:rPr lang="ja-JP" altLang="en-US" sz="700" dirty="0">
                <a:latin typeface="黑体" panose="02010609060101010101" pitchFamily="2" charset="-122"/>
                <a:ea typeface="黑体" panose="02010609060101010101" pitchFamily="2" charset="-122"/>
              </a:rPr>
              <a:t>喇叭</a:t>
            </a:r>
            <a:endParaRPr lang="ja-JP" altLang="en-US" sz="700" dirty="0">
              <a:latin typeface="黑体" panose="02010609060101010101" pitchFamily="2" charset="-122"/>
              <a:ea typeface="黑体" panose="02010609060101010101" pitchFamily="2" charset="-122"/>
            </a:endParaRPr>
          </a:p>
          <a:p>
            <a:pPr lvl="0">
              <a:lnSpc>
                <a:spcPct val="90000"/>
              </a:lnSpc>
            </a:pPr>
            <a:r>
              <a:rPr lang="ja-JP" altLang="en-US" sz="700" dirty="0">
                <a:latin typeface="Arial" panose="020B0604020202020204" pitchFamily="34" charset="0"/>
                <a:ea typeface="黑体" panose="02010609060101010101" pitchFamily="2" charset="-122"/>
              </a:rPr>
              <a:t>·</a:t>
            </a:r>
            <a:r>
              <a:rPr lang="ja-JP" altLang="en-US" sz="700" dirty="0">
                <a:latin typeface="黑体" panose="02010609060101010101" pitchFamily="2" charset="-122"/>
                <a:ea typeface="黑体" panose="02010609060101010101" pitchFamily="2" charset="-122"/>
              </a:rPr>
              <a:t>驻车制动器</a:t>
            </a:r>
            <a:endParaRPr lang="ja-JP" altLang="en-US" sz="700" dirty="0">
              <a:latin typeface="黑体" panose="02010609060101010101" pitchFamily="2" charset="-122"/>
              <a:ea typeface="黑体" panose="02010609060101010101" pitchFamily="2" charset="-122"/>
            </a:endParaRPr>
          </a:p>
          <a:p>
            <a:pPr lvl="0">
              <a:lnSpc>
                <a:spcPct val="90000"/>
              </a:lnSpc>
            </a:pPr>
            <a:r>
              <a:rPr lang="ja-JP" altLang="en-US" sz="700" dirty="0">
                <a:latin typeface="Arial" panose="020B0604020202020204" pitchFamily="34" charset="0"/>
                <a:ea typeface="黑体" panose="02010609060101010101" pitchFamily="2" charset="-122"/>
              </a:rPr>
              <a:t>·</a:t>
            </a:r>
            <a:r>
              <a:rPr lang="ja-JP" altLang="en-US" sz="700" dirty="0">
                <a:latin typeface="黑体" panose="02010609060101010101" pitchFamily="2" charset="-122"/>
                <a:ea typeface="黑体" panose="02010609060101010101" pitchFamily="2" charset="-122"/>
              </a:rPr>
              <a:t>制动器</a:t>
            </a:r>
            <a:endParaRPr lang="ja-JP" altLang="en-US" sz="700" dirty="0">
              <a:latin typeface="黑体" panose="02010609060101010101" pitchFamily="2" charset="-122"/>
              <a:ea typeface="黑体" panose="02010609060101010101" pitchFamily="2" charset="-122"/>
            </a:endParaRPr>
          </a:p>
          <a:p>
            <a:pPr lvl="0">
              <a:lnSpc>
                <a:spcPct val="90000"/>
              </a:lnSpc>
            </a:pPr>
            <a:r>
              <a:rPr lang="ja-JP" altLang="en-US" sz="700" dirty="0">
                <a:latin typeface="Arial" panose="020B0604020202020204" pitchFamily="34" charset="0"/>
                <a:ea typeface="黑体" panose="02010609060101010101" pitchFamily="2" charset="-122"/>
              </a:rPr>
              <a:t>·</a:t>
            </a:r>
            <a:r>
              <a:rPr lang="ja-JP" altLang="en-US" sz="700" dirty="0">
                <a:latin typeface="黑体" panose="02010609060101010101" pitchFamily="2" charset="-122"/>
                <a:ea typeface="黑体" panose="02010609060101010101" pitchFamily="2" charset="-122"/>
              </a:rPr>
              <a:t>离合器</a:t>
            </a:r>
            <a:endParaRPr lang="ja-JP" altLang="en-US" sz="700" dirty="0">
              <a:latin typeface="黑体" panose="02010609060101010101" pitchFamily="2" charset="-122"/>
              <a:ea typeface="黑体" panose="02010609060101010101" pitchFamily="2" charset="-122"/>
            </a:endParaRPr>
          </a:p>
          <a:p>
            <a:pPr lvl="0">
              <a:lnSpc>
                <a:spcPct val="90000"/>
              </a:lnSpc>
            </a:pPr>
            <a:r>
              <a:rPr lang="ja-JP" altLang="en-US" sz="700" dirty="0">
                <a:latin typeface="Arial" panose="020B0604020202020204" pitchFamily="34" charset="0"/>
                <a:ea typeface="黑体" panose="02010609060101010101" pitchFamily="2" charset="-122"/>
              </a:rPr>
              <a:t>·</a:t>
            </a:r>
            <a:r>
              <a:rPr lang="ja-JP" altLang="en-US" sz="700" dirty="0">
                <a:latin typeface="黑体" panose="02010609060101010101" pitchFamily="2" charset="-122"/>
                <a:ea typeface="黑体" panose="02010609060101010101" pitchFamily="2" charset="-122"/>
              </a:rPr>
              <a:t>方向盘</a:t>
            </a:r>
            <a:endParaRPr lang="ja-JP" altLang="en-US" sz="700" dirty="0">
              <a:latin typeface="黑体" panose="02010609060101010101" pitchFamily="2" charset="-122"/>
              <a:ea typeface="黑体" panose="02010609060101010101" pitchFamily="2" charset="-122"/>
            </a:endParaRPr>
          </a:p>
          <a:p>
            <a:pPr lvl="0">
              <a:lnSpc>
                <a:spcPct val="90000"/>
              </a:lnSpc>
            </a:pPr>
            <a:r>
              <a:rPr lang="ja-JP" altLang="en-US" sz="700" dirty="0">
                <a:latin typeface="Arial" panose="020B0604020202020204" pitchFamily="34" charset="0"/>
                <a:ea typeface="黑体" panose="02010609060101010101" pitchFamily="2" charset="-122"/>
              </a:rPr>
              <a:t>·</a:t>
            </a:r>
            <a:r>
              <a:rPr lang="ja-JP" altLang="en-US" sz="700" dirty="0">
                <a:latin typeface="黑体" panose="02010609060101010101" pitchFamily="2" charset="-122"/>
                <a:ea typeface="黑体" panose="02010609060101010101" pitchFamily="2" charset="-122"/>
              </a:rPr>
              <a:t>外部检测准备</a:t>
            </a:r>
            <a:endParaRPr lang="ja-JP" altLang="en-US" sz="700" dirty="0">
              <a:latin typeface="黑体" panose="02010609060101010101" pitchFamily="2" charset="-122"/>
              <a:ea typeface="黑体" panose="02010609060101010101" pitchFamily="2" charset="-122"/>
            </a:endParaRPr>
          </a:p>
          <a:p>
            <a:pPr lvl="0">
              <a:lnSpc>
                <a:spcPct val="90000"/>
              </a:lnSpc>
            </a:pPr>
            <a:r>
              <a:rPr lang="ja-JP" altLang="en-US" sz="700" dirty="0">
                <a:latin typeface="黑体" panose="02010609060101010101" pitchFamily="2" charset="-122"/>
                <a:ea typeface="黑体" panose="02010609060101010101" pitchFamily="2" charset="-122"/>
              </a:rPr>
              <a:t>2</a:t>
            </a:r>
            <a:r>
              <a:rPr lang="ja-JP" altLang="en-US" sz="700" b="1" dirty="0">
                <a:solidFill>
                  <a:srgbClr val="000000"/>
                </a:solidFill>
                <a:latin typeface="黑体" panose="02010609060101010101" pitchFamily="2" charset="-122"/>
                <a:ea typeface="黑体" panose="02010609060101010101" pitchFamily="2" charset="-122"/>
              </a:rPr>
              <a:t>.</a:t>
            </a:r>
            <a:r>
              <a:rPr lang="ja-JP" altLang="en-US" sz="700" dirty="0">
                <a:latin typeface="黑体" panose="02010609060101010101" pitchFamily="2" charset="-122"/>
                <a:ea typeface="黑体" panose="02010609060101010101" pitchFamily="2" charset="-122"/>
              </a:rPr>
              <a:t> </a:t>
            </a:r>
            <a:r>
              <a:rPr lang="ja-JP" altLang="en-US" sz="700" u="sng" dirty="0">
                <a:latin typeface="黑体" panose="02010609060101010101" pitchFamily="2" charset="-122"/>
                <a:ea typeface="黑体" panose="02010609060101010101" pitchFamily="2" charset="-122"/>
              </a:rPr>
              <a:t>驾驶员门（左侧前门）</a:t>
            </a:r>
            <a:endParaRPr lang="ja-JP" altLang="en-US" sz="700" u="sng" dirty="0">
              <a:latin typeface="黑体" panose="02010609060101010101" pitchFamily="2" charset="-122"/>
              <a:ea typeface="黑体" panose="02010609060101010101" pitchFamily="2" charset="-122"/>
            </a:endParaRPr>
          </a:p>
          <a:p>
            <a:pPr lvl="0">
              <a:lnSpc>
                <a:spcPct val="90000"/>
              </a:lnSpc>
            </a:pPr>
            <a:r>
              <a:rPr lang="ja-JP" altLang="en-US" sz="700" dirty="0">
                <a:latin typeface="Arial" panose="020B0604020202020204" pitchFamily="34" charset="0"/>
                <a:ea typeface="黑体" panose="02010609060101010101" pitchFamily="2" charset="-122"/>
              </a:rPr>
              <a:t>·</a:t>
            </a:r>
            <a:r>
              <a:rPr lang="ja-JP" altLang="en-US" sz="700" dirty="0">
                <a:latin typeface="黑体" panose="02010609060101010101" pitchFamily="2" charset="-122"/>
                <a:ea typeface="黑体" panose="02010609060101010101" pitchFamily="2" charset="-122"/>
              </a:rPr>
              <a:t>门控灯开关 </a:t>
            </a:r>
            <a:endParaRPr lang="ja-JP" altLang="en-US" sz="700" dirty="0">
              <a:latin typeface="黑体" panose="02010609060101010101" pitchFamily="2" charset="-122"/>
              <a:ea typeface="黑体" panose="02010609060101010101" pitchFamily="2" charset="-122"/>
            </a:endParaRPr>
          </a:p>
          <a:p>
            <a:pPr lvl="1" indent="0">
              <a:lnSpc>
                <a:spcPct val="90000"/>
              </a:lnSpc>
            </a:pPr>
            <a:r>
              <a:rPr lang="ja-JP" altLang="en-US" sz="700" dirty="0">
                <a:latin typeface="Arial" panose="020B0604020202020204" pitchFamily="34" charset="0"/>
                <a:ea typeface="黑体" panose="02010609060101010101" pitchFamily="2" charset="-122"/>
              </a:rPr>
              <a:t>·</a:t>
            </a:r>
            <a:r>
              <a:rPr lang="ja-JP" altLang="en-US" sz="700" dirty="0">
                <a:latin typeface="黑体" panose="02010609060101010101" pitchFamily="2" charset="-122"/>
                <a:ea typeface="黑体" panose="02010609060101010101" pitchFamily="2" charset="-122"/>
              </a:rPr>
              <a:t>车身的螺母和螺栓（门，座椅和座椅安全带）</a:t>
            </a:r>
            <a:endParaRPr lang="ja-JP" altLang="en-US" sz="700" dirty="0">
              <a:latin typeface="黑体" panose="02010609060101010101" pitchFamily="2" charset="-122"/>
              <a:ea typeface="黑体" panose="02010609060101010101" pitchFamily="2" charset="-122"/>
            </a:endParaRPr>
          </a:p>
          <a:p>
            <a:pPr lvl="0">
              <a:lnSpc>
                <a:spcPct val="90000"/>
              </a:lnSpc>
            </a:pPr>
            <a:r>
              <a:rPr lang="ja-JP" altLang="en-US" sz="700" dirty="0">
                <a:latin typeface="黑体" panose="02010609060101010101" pitchFamily="2" charset="-122"/>
                <a:ea typeface="黑体" panose="02010609060101010101" pitchFamily="2" charset="-122"/>
              </a:rPr>
              <a:t>3</a:t>
            </a:r>
            <a:r>
              <a:rPr lang="ja-JP" altLang="en-US" sz="700" b="1" dirty="0">
                <a:solidFill>
                  <a:srgbClr val="000000"/>
                </a:solidFill>
                <a:latin typeface="黑体" panose="02010609060101010101" pitchFamily="2" charset="-122"/>
                <a:ea typeface="黑体" panose="02010609060101010101" pitchFamily="2" charset="-122"/>
              </a:rPr>
              <a:t>.</a:t>
            </a:r>
            <a:r>
              <a:rPr lang="ja-JP" altLang="en-US" sz="700" dirty="0">
                <a:latin typeface="黑体" panose="02010609060101010101" pitchFamily="2" charset="-122"/>
                <a:ea typeface="黑体" panose="02010609060101010101" pitchFamily="2" charset="-122"/>
              </a:rPr>
              <a:t> </a:t>
            </a:r>
            <a:r>
              <a:rPr lang="ja-JP" altLang="en-US" sz="700" u="sng" dirty="0">
                <a:latin typeface="黑体" panose="02010609060101010101" pitchFamily="2" charset="-122"/>
                <a:ea typeface="黑体" panose="02010609060101010101" pitchFamily="2" charset="-122"/>
              </a:rPr>
              <a:t>左侧后门</a:t>
            </a:r>
            <a:endParaRPr lang="ja-JP" altLang="en-US" sz="700" dirty="0">
              <a:latin typeface="黑体" panose="02010609060101010101" pitchFamily="2" charset="-122"/>
              <a:ea typeface="黑体" panose="02010609060101010101" pitchFamily="2" charset="-122"/>
            </a:endParaRPr>
          </a:p>
          <a:p>
            <a:pPr lvl="0">
              <a:lnSpc>
                <a:spcPct val="90000"/>
              </a:lnSpc>
            </a:pPr>
            <a:r>
              <a:rPr lang="ja-JP" altLang="en-US" sz="700" dirty="0">
                <a:latin typeface="Arial" panose="020B0604020202020204" pitchFamily="34" charset="0"/>
                <a:ea typeface="黑体" panose="02010609060101010101" pitchFamily="2" charset="-122"/>
              </a:rPr>
              <a:t>·</a:t>
            </a:r>
            <a:r>
              <a:rPr lang="ja-JP" altLang="en-US" sz="700" dirty="0">
                <a:latin typeface="黑体" panose="02010609060101010101" pitchFamily="2" charset="-122"/>
                <a:ea typeface="黑体" panose="02010609060101010101" pitchFamily="2" charset="-122"/>
              </a:rPr>
              <a:t>门控灯开关</a:t>
            </a:r>
            <a:endParaRPr lang="ja-JP" altLang="en-US" sz="700" dirty="0">
              <a:latin typeface="黑体" panose="02010609060101010101" pitchFamily="2" charset="-122"/>
              <a:ea typeface="黑体" panose="02010609060101010101" pitchFamily="2" charset="-122"/>
            </a:endParaRPr>
          </a:p>
          <a:p>
            <a:pPr lvl="0">
              <a:lnSpc>
                <a:spcPct val="90000"/>
              </a:lnSpc>
            </a:pPr>
            <a:r>
              <a:rPr lang="ja-JP" altLang="en-US" sz="700" dirty="0">
                <a:latin typeface="Arial" panose="020B0604020202020204" pitchFamily="34" charset="0"/>
                <a:ea typeface="黑体" panose="02010609060101010101" pitchFamily="2" charset="-122"/>
              </a:rPr>
              <a:t>·</a:t>
            </a:r>
            <a:r>
              <a:rPr lang="ja-JP" altLang="en-US" sz="700" dirty="0">
                <a:latin typeface="黑体" panose="02010609060101010101" pitchFamily="2" charset="-122"/>
                <a:ea typeface="黑体" panose="02010609060101010101" pitchFamily="2" charset="-122"/>
              </a:rPr>
              <a:t>车身的螺母和螺栓（门，座椅和座椅安全带）</a:t>
            </a:r>
            <a:endParaRPr lang="ja-JP" altLang="en-US" sz="700" dirty="0">
              <a:latin typeface="黑体" panose="02010609060101010101" pitchFamily="2" charset="-122"/>
              <a:ea typeface="黑体" panose="02010609060101010101" pitchFamily="2" charset="-122"/>
            </a:endParaRPr>
          </a:p>
          <a:p>
            <a:pPr lvl="0">
              <a:lnSpc>
                <a:spcPct val="90000"/>
              </a:lnSpc>
            </a:pPr>
            <a:r>
              <a:rPr lang="ja-JP" altLang="en-US" sz="700" dirty="0">
                <a:latin typeface="黑体" panose="02010609060101010101" pitchFamily="2" charset="-122"/>
                <a:ea typeface="黑体" panose="02010609060101010101" pitchFamily="2" charset="-122"/>
              </a:rPr>
              <a:t>4</a:t>
            </a:r>
            <a:r>
              <a:rPr lang="ja-JP" altLang="en-US" sz="700" b="1" dirty="0">
                <a:solidFill>
                  <a:srgbClr val="000000"/>
                </a:solidFill>
                <a:latin typeface="黑体" panose="02010609060101010101" pitchFamily="2" charset="-122"/>
                <a:ea typeface="黑体" panose="02010609060101010101" pitchFamily="2" charset="-122"/>
              </a:rPr>
              <a:t>.</a:t>
            </a:r>
            <a:r>
              <a:rPr lang="ja-JP" altLang="en-US" sz="700" dirty="0">
                <a:latin typeface="黑体" panose="02010609060101010101" pitchFamily="2" charset="-122"/>
                <a:ea typeface="黑体" panose="02010609060101010101" pitchFamily="2" charset="-122"/>
              </a:rPr>
              <a:t> </a:t>
            </a:r>
            <a:r>
              <a:rPr lang="ja-JP" altLang="en-US" sz="700" u="sng" dirty="0">
                <a:latin typeface="黑体" panose="02010609060101010101" pitchFamily="2" charset="-122"/>
                <a:ea typeface="黑体" panose="02010609060101010101" pitchFamily="2" charset="-122"/>
              </a:rPr>
              <a:t>燃油箱盖</a:t>
            </a:r>
            <a:endParaRPr lang="ja-JP" altLang="en-US" sz="700" u="sng" dirty="0">
              <a:latin typeface="黑体" panose="02010609060101010101" pitchFamily="2" charset="-122"/>
              <a:ea typeface="黑体" panose="02010609060101010101" pitchFamily="2" charset="-122"/>
            </a:endParaRPr>
          </a:p>
          <a:p>
            <a:pPr lvl="0">
              <a:lnSpc>
                <a:spcPct val="90000"/>
              </a:lnSpc>
            </a:pPr>
            <a:r>
              <a:rPr lang="ja-JP" altLang="en-US" sz="700" dirty="0">
                <a:latin typeface="黑体" panose="02010609060101010101" pitchFamily="2" charset="-122"/>
                <a:ea typeface="黑体" panose="02010609060101010101" pitchFamily="2" charset="-122"/>
              </a:rPr>
              <a:t>5</a:t>
            </a:r>
            <a:r>
              <a:rPr lang="ja-JP" altLang="en-US" sz="700" b="1" dirty="0">
                <a:solidFill>
                  <a:srgbClr val="000000"/>
                </a:solidFill>
                <a:latin typeface="黑体" panose="02010609060101010101" pitchFamily="2" charset="-122"/>
                <a:ea typeface="黑体" panose="02010609060101010101" pitchFamily="2" charset="-122"/>
              </a:rPr>
              <a:t>.</a:t>
            </a:r>
            <a:r>
              <a:rPr lang="ja-JP" altLang="en-US" sz="700" dirty="0">
                <a:latin typeface="黑体" panose="02010609060101010101" pitchFamily="2" charset="-122"/>
                <a:ea typeface="黑体" panose="02010609060101010101" pitchFamily="2" charset="-122"/>
              </a:rPr>
              <a:t> </a:t>
            </a:r>
            <a:r>
              <a:rPr lang="ja-JP" altLang="en-US" sz="700" u="sng" dirty="0">
                <a:latin typeface="黑体" panose="02010609060101010101" pitchFamily="2" charset="-122"/>
                <a:ea typeface="黑体" panose="02010609060101010101" pitchFamily="2" charset="-122"/>
              </a:rPr>
              <a:t>后部</a:t>
            </a:r>
            <a:endParaRPr lang="ja-JP" altLang="en-US" sz="700" u="sng" dirty="0">
              <a:latin typeface="黑体" panose="02010609060101010101" pitchFamily="2" charset="-122"/>
              <a:ea typeface="黑体" panose="02010609060101010101" pitchFamily="2" charset="-122"/>
            </a:endParaRPr>
          </a:p>
          <a:p>
            <a:pPr lvl="0">
              <a:lnSpc>
                <a:spcPct val="90000"/>
              </a:lnSpc>
            </a:pPr>
            <a:r>
              <a:rPr lang="ja-JP" altLang="en-US" sz="700" dirty="0">
                <a:latin typeface="Arial" panose="020B0604020202020204" pitchFamily="34" charset="0"/>
                <a:ea typeface="黑体" panose="02010609060101010101" pitchFamily="2" charset="-122"/>
              </a:rPr>
              <a:t>·</a:t>
            </a:r>
            <a:r>
              <a:rPr lang="ja-JP" altLang="en-US" sz="700" dirty="0">
                <a:latin typeface="黑体" panose="02010609060101010101" pitchFamily="2" charset="-122"/>
                <a:ea typeface="黑体" panose="02010609060101010101" pitchFamily="2" charset="-122"/>
              </a:rPr>
              <a:t>悬架</a:t>
            </a:r>
            <a:endParaRPr lang="ja-JP" altLang="en-US" sz="700" dirty="0">
              <a:latin typeface="黑体" panose="02010609060101010101" pitchFamily="2" charset="-122"/>
              <a:ea typeface="黑体" panose="02010609060101010101" pitchFamily="2" charset="-122"/>
            </a:endParaRPr>
          </a:p>
          <a:p>
            <a:pPr lvl="0">
              <a:lnSpc>
                <a:spcPct val="90000"/>
              </a:lnSpc>
            </a:pPr>
            <a:r>
              <a:rPr lang="ja-JP" altLang="en-US" sz="700" dirty="0">
                <a:latin typeface="Arial" panose="020B0604020202020204" pitchFamily="34" charset="0"/>
                <a:ea typeface="黑体" panose="02010609060101010101" pitchFamily="2" charset="-122"/>
              </a:rPr>
              <a:t>·</a:t>
            </a:r>
            <a:r>
              <a:rPr lang="ja-JP" altLang="en-US" sz="700" dirty="0">
                <a:latin typeface="黑体" panose="02010609060101010101" pitchFamily="2" charset="-122"/>
                <a:ea typeface="黑体" panose="02010609060101010101" pitchFamily="2" charset="-122"/>
              </a:rPr>
              <a:t>车灯</a:t>
            </a:r>
            <a:endParaRPr lang="ja-JP" altLang="en-US" sz="700" dirty="0">
              <a:latin typeface="黑体" panose="02010609060101010101" pitchFamily="2" charset="-122"/>
              <a:ea typeface="黑体" panose="02010609060101010101" pitchFamily="2" charset="-122"/>
            </a:endParaRPr>
          </a:p>
          <a:p>
            <a:pPr lvl="0">
              <a:lnSpc>
                <a:spcPct val="90000"/>
              </a:lnSpc>
            </a:pPr>
            <a:r>
              <a:rPr lang="ja-JP" altLang="en-US" sz="700" dirty="0">
                <a:latin typeface="Arial" panose="020B0604020202020204" pitchFamily="34" charset="0"/>
                <a:ea typeface="黑体" panose="02010609060101010101" pitchFamily="2" charset="-122"/>
              </a:rPr>
              <a:t>·</a:t>
            </a:r>
            <a:r>
              <a:rPr lang="ja-JP" altLang="en-US" sz="700" dirty="0">
                <a:latin typeface="黑体" panose="02010609060101010101" pitchFamily="2" charset="-122"/>
                <a:ea typeface="黑体" panose="02010609060101010101" pitchFamily="2" charset="-122"/>
              </a:rPr>
              <a:t>车身的螺栓和螺母（行李箱门）</a:t>
            </a:r>
            <a:endParaRPr lang="ja-JP" altLang="en-US" sz="700" dirty="0">
              <a:latin typeface="黑体" panose="02010609060101010101" pitchFamily="2" charset="-122"/>
              <a:ea typeface="黑体" panose="02010609060101010101" pitchFamily="2" charset="-122"/>
            </a:endParaRPr>
          </a:p>
          <a:p>
            <a:pPr lvl="0">
              <a:lnSpc>
                <a:spcPct val="90000"/>
              </a:lnSpc>
            </a:pPr>
            <a:r>
              <a:rPr lang="ja-JP" altLang="en-US" sz="700" dirty="0">
                <a:latin typeface="Arial" panose="020B0604020202020204" pitchFamily="34" charset="0"/>
                <a:ea typeface="黑体" panose="02010609060101010101" pitchFamily="2" charset="-122"/>
              </a:rPr>
              <a:t>·</a:t>
            </a:r>
            <a:r>
              <a:rPr lang="ja-JP" altLang="en-US" sz="700" dirty="0">
                <a:latin typeface="黑体" panose="02010609060101010101" pitchFamily="2" charset="-122"/>
                <a:ea typeface="黑体" panose="02010609060101010101" pitchFamily="2" charset="-122"/>
              </a:rPr>
              <a:t>备胎</a:t>
            </a:r>
            <a:endParaRPr lang="ja-JP" altLang="en-US" sz="700" dirty="0">
              <a:latin typeface="黑体" panose="02010609060101010101" pitchFamily="2" charset="-122"/>
              <a:ea typeface="黑体" panose="02010609060101010101" pitchFamily="2" charset="-122"/>
            </a:endParaRPr>
          </a:p>
          <a:p>
            <a:pPr lvl="0">
              <a:lnSpc>
                <a:spcPct val="90000"/>
              </a:lnSpc>
            </a:pPr>
            <a:r>
              <a:rPr lang="ja-JP" altLang="en-US" sz="700" dirty="0">
                <a:latin typeface="黑体" panose="02010609060101010101" pitchFamily="2" charset="-122"/>
                <a:ea typeface="黑体" panose="02010609060101010101" pitchFamily="2" charset="-122"/>
              </a:rPr>
              <a:t>6</a:t>
            </a:r>
            <a:r>
              <a:rPr lang="ja-JP" altLang="en-US" sz="700" b="1" dirty="0">
                <a:solidFill>
                  <a:srgbClr val="000000"/>
                </a:solidFill>
                <a:latin typeface="黑体" panose="02010609060101010101" pitchFamily="2" charset="-122"/>
                <a:ea typeface="黑体" panose="02010609060101010101" pitchFamily="2" charset="-122"/>
              </a:rPr>
              <a:t>.</a:t>
            </a:r>
            <a:r>
              <a:rPr lang="ja-JP" altLang="en-US" sz="700" dirty="0">
                <a:latin typeface="黑体" panose="02010609060101010101" pitchFamily="2" charset="-122"/>
                <a:ea typeface="黑体" panose="02010609060101010101" pitchFamily="2" charset="-122"/>
              </a:rPr>
              <a:t> </a:t>
            </a:r>
            <a:r>
              <a:rPr lang="ja-JP" altLang="en-US" sz="700" u="sng" dirty="0">
                <a:latin typeface="黑体" panose="02010609060101010101" pitchFamily="2" charset="-122"/>
                <a:ea typeface="黑体" panose="02010609060101010101" pitchFamily="2" charset="-122"/>
              </a:rPr>
              <a:t>右侧后门</a:t>
            </a:r>
            <a:endParaRPr lang="ja-JP" altLang="en-US" sz="700" u="sng" dirty="0">
              <a:latin typeface="黑体" panose="02010609060101010101" pitchFamily="2" charset="-122"/>
              <a:ea typeface="黑体" panose="02010609060101010101" pitchFamily="2" charset="-122"/>
            </a:endParaRPr>
          </a:p>
          <a:p>
            <a:pPr lvl="0">
              <a:lnSpc>
                <a:spcPct val="90000"/>
              </a:lnSpc>
            </a:pPr>
            <a:r>
              <a:rPr lang="ja-JP" altLang="en-US" sz="700" dirty="0">
                <a:latin typeface="Arial" panose="020B0604020202020204" pitchFamily="34" charset="0"/>
                <a:ea typeface="黑体" panose="02010609060101010101" pitchFamily="2" charset="-122"/>
              </a:rPr>
              <a:t>·</a:t>
            </a:r>
            <a:r>
              <a:rPr lang="ja-JP" altLang="en-US" sz="700" dirty="0">
                <a:latin typeface="黑体" panose="02010609060101010101" pitchFamily="2" charset="-122"/>
                <a:ea typeface="黑体" panose="02010609060101010101" pitchFamily="2" charset="-122"/>
              </a:rPr>
              <a:t>门控灯开关</a:t>
            </a:r>
            <a:endParaRPr lang="ja-JP" altLang="en-US" sz="700" dirty="0">
              <a:latin typeface="黑体" panose="02010609060101010101" pitchFamily="2" charset="-122"/>
              <a:ea typeface="黑体" panose="02010609060101010101" pitchFamily="2" charset="-122"/>
            </a:endParaRPr>
          </a:p>
          <a:p>
            <a:pPr lvl="0">
              <a:lnSpc>
                <a:spcPct val="90000"/>
              </a:lnSpc>
            </a:pPr>
            <a:r>
              <a:rPr lang="ja-JP" altLang="en-US" sz="700" dirty="0">
                <a:latin typeface="Arial" panose="020B0604020202020204" pitchFamily="34" charset="0"/>
                <a:ea typeface="黑体" panose="02010609060101010101" pitchFamily="2" charset="-122"/>
              </a:rPr>
              <a:t>·</a:t>
            </a:r>
            <a:r>
              <a:rPr lang="ja-JP" altLang="en-US" sz="700" dirty="0">
                <a:latin typeface="黑体" panose="02010609060101010101" pitchFamily="2" charset="-122"/>
                <a:ea typeface="黑体" panose="02010609060101010101" pitchFamily="2" charset="-122"/>
              </a:rPr>
              <a:t>车身的螺母和螺栓（门，座椅和座椅安全带）</a:t>
            </a:r>
            <a:endParaRPr lang="ja-JP" altLang="en-US" sz="700" dirty="0">
              <a:latin typeface="黑体" panose="02010609060101010101" pitchFamily="2" charset="-122"/>
              <a:ea typeface="黑体" panose="02010609060101010101" pitchFamily="2" charset="-122"/>
            </a:endParaRPr>
          </a:p>
          <a:p>
            <a:pPr lvl="0">
              <a:lnSpc>
                <a:spcPct val="90000"/>
              </a:lnSpc>
            </a:pPr>
            <a:r>
              <a:rPr lang="ja-JP" altLang="en-US" sz="700" dirty="0">
                <a:latin typeface="黑体" panose="02010609060101010101" pitchFamily="2" charset="-122"/>
                <a:ea typeface="黑体" panose="02010609060101010101" pitchFamily="2" charset="-122"/>
              </a:rPr>
              <a:t>7</a:t>
            </a:r>
            <a:r>
              <a:rPr lang="ja-JP" altLang="en-US" sz="700" b="1" dirty="0">
                <a:solidFill>
                  <a:srgbClr val="000000"/>
                </a:solidFill>
                <a:latin typeface="黑体" panose="02010609060101010101" pitchFamily="2" charset="-122"/>
                <a:ea typeface="黑体" panose="02010609060101010101" pitchFamily="2" charset="-122"/>
              </a:rPr>
              <a:t>.</a:t>
            </a:r>
            <a:r>
              <a:rPr lang="ja-JP" altLang="en-US" sz="700" dirty="0">
                <a:latin typeface="黑体" panose="02010609060101010101" pitchFamily="2" charset="-122"/>
                <a:ea typeface="黑体" panose="02010609060101010101" pitchFamily="2" charset="-122"/>
              </a:rPr>
              <a:t> </a:t>
            </a:r>
            <a:r>
              <a:rPr lang="ja-JP" altLang="en-US" sz="700" u="sng" dirty="0">
                <a:latin typeface="黑体" panose="02010609060101010101" pitchFamily="2" charset="-122"/>
                <a:ea typeface="黑体" panose="02010609060101010101" pitchFamily="2" charset="-122"/>
              </a:rPr>
              <a:t>右侧前门</a:t>
            </a:r>
            <a:endParaRPr lang="ja-JP" altLang="en-US" sz="700" u="sng" dirty="0">
              <a:latin typeface="黑体" panose="02010609060101010101" pitchFamily="2" charset="-122"/>
              <a:ea typeface="黑体" panose="02010609060101010101" pitchFamily="2" charset="-122"/>
            </a:endParaRPr>
          </a:p>
          <a:p>
            <a:pPr lvl="0">
              <a:lnSpc>
                <a:spcPct val="90000"/>
              </a:lnSpc>
            </a:pPr>
            <a:r>
              <a:rPr lang="ja-JP" altLang="en-US" sz="700" dirty="0">
                <a:latin typeface="Arial" panose="020B0604020202020204" pitchFamily="34" charset="0"/>
                <a:ea typeface="黑体" panose="02010609060101010101" pitchFamily="2" charset="-122"/>
              </a:rPr>
              <a:t>·</a:t>
            </a:r>
            <a:r>
              <a:rPr lang="ja-JP" altLang="en-US" sz="700" dirty="0">
                <a:latin typeface="黑体" panose="02010609060101010101" pitchFamily="2" charset="-122"/>
                <a:ea typeface="黑体" panose="02010609060101010101" pitchFamily="2" charset="-122"/>
              </a:rPr>
              <a:t>门控灯开关</a:t>
            </a:r>
            <a:endParaRPr lang="ja-JP" altLang="en-US" sz="700" dirty="0">
              <a:latin typeface="黑体" panose="02010609060101010101" pitchFamily="2" charset="-122"/>
              <a:ea typeface="黑体" panose="02010609060101010101" pitchFamily="2" charset="-122"/>
            </a:endParaRPr>
          </a:p>
          <a:p>
            <a:pPr lvl="0">
              <a:lnSpc>
                <a:spcPct val="90000"/>
              </a:lnSpc>
            </a:pPr>
            <a:r>
              <a:rPr lang="ja-JP" altLang="en-US" sz="700" dirty="0">
                <a:latin typeface="Arial" panose="020B0604020202020204" pitchFamily="34" charset="0"/>
                <a:ea typeface="黑体" panose="02010609060101010101" pitchFamily="2" charset="-122"/>
              </a:rPr>
              <a:t>·</a:t>
            </a:r>
            <a:r>
              <a:rPr lang="ja-JP" altLang="en-US" sz="700" dirty="0">
                <a:latin typeface="黑体" panose="02010609060101010101" pitchFamily="2" charset="-122"/>
                <a:ea typeface="黑体" panose="02010609060101010101" pitchFamily="2" charset="-122"/>
              </a:rPr>
              <a:t>车身的螺母和螺栓（门，座椅和座椅安全带）</a:t>
            </a:r>
            <a:endParaRPr lang="ja-JP" altLang="en-US" sz="700" dirty="0">
              <a:latin typeface="黑体" panose="02010609060101010101" pitchFamily="2" charset="-122"/>
              <a:ea typeface="黑体" panose="02010609060101010101" pitchFamily="2" charset="-122"/>
            </a:endParaRPr>
          </a:p>
          <a:p>
            <a:pPr lvl="0">
              <a:lnSpc>
                <a:spcPct val="90000"/>
              </a:lnSpc>
            </a:pPr>
            <a:r>
              <a:rPr lang="ja-JP" altLang="en-US" sz="700" dirty="0">
                <a:latin typeface="黑体" panose="02010609060101010101" pitchFamily="2" charset="-122"/>
                <a:ea typeface="黑体" panose="02010609060101010101" pitchFamily="2" charset="-122"/>
              </a:rPr>
              <a:t>8</a:t>
            </a:r>
            <a:r>
              <a:rPr lang="ja-JP" altLang="en-US" sz="700" b="1" dirty="0">
                <a:solidFill>
                  <a:srgbClr val="000000"/>
                </a:solidFill>
                <a:latin typeface="黑体" panose="02010609060101010101" pitchFamily="2" charset="-122"/>
                <a:ea typeface="黑体" panose="02010609060101010101" pitchFamily="2" charset="-122"/>
              </a:rPr>
              <a:t>.</a:t>
            </a:r>
            <a:r>
              <a:rPr lang="ja-JP" altLang="en-US" sz="700" dirty="0">
                <a:latin typeface="黑体" panose="02010609060101010101" pitchFamily="2" charset="-122"/>
                <a:ea typeface="黑体" panose="02010609060101010101" pitchFamily="2" charset="-122"/>
              </a:rPr>
              <a:t> </a:t>
            </a:r>
            <a:r>
              <a:rPr lang="ja-JP" altLang="en-US" sz="700" u="sng" dirty="0">
                <a:latin typeface="黑体" panose="02010609060101010101" pitchFamily="2" charset="-122"/>
                <a:ea typeface="黑体" panose="02010609060101010101" pitchFamily="2" charset="-122"/>
              </a:rPr>
              <a:t>前部</a:t>
            </a:r>
            <a:endParaRPr lang="ja-JP" altLang="en-US" sz="700" u="sng" dirty="0">
              <a:latin typeface="黑体" panose="02010609060101010101" pitchFamily="2" charset="-122"/>
              <a:ea typeface="黑体" panose="02010609060101010101" pitchFamily="2" charset="-122"/>
            </a:endParaRPr>
          </a:p>
          <a:p>
            <a:pPr lvl="0">
              <a:lnSpc>
                <a:spcPct val="90000"/>
              </a:lnSpc>
            </a:pPr>
            <a:r>
              <a:rPr lang="ja-JP" altLang="en-US" sz="700" dirty="0">
                <a:latin typeface="Arial" panose="020B0604020202020204" pitchFamily="34" charset="0"/>
                <a:ea typeface="黑体" panose="02010609060101010101" pitchFamily="2" charset="-122"/>
              </a:rPr>
              <a:t>·</a:t>
            </a:r>
            <a:r>
              <a:rPr lang="ja-JP" altLang="en-US" sz="700" dirty="0">
                <a:latin typeface="黑体" panose="02010609060101010101" pitchFamily="2" charset="-122"/>
                <a:ea typeface="黑体" panose="02010609060101010101" pitchFamily="2" charset="-122"/>
              </a:rPr>
              <a:t>悬架</a:t>
            </a:r>
            <a:endParaRPr lang="ja-JP" altLang="en-US" sz="700" dirty="0">
              <a:latin typeface="黑体" panose="02010609060101010101" pitchFamily="2" charset="-122"/>
              <a:ea typeface="黑体" panose="02010609060101010101" pitchFamily="2" charset="-122"/>
            </a:endParaRPr>
          </a:p>
          <a:p>
            <a:pPr lvl="0">
              <a:lnSpc>
                <a:spcPct val="90000"/>
              </a:lnSpc>
            </a:pPr>
            <a:r>
              <a:rPr lang="ja-JP" altLang="en-US" sz="700" dirty="0">
                <a:latin typeface="Arial" panose="020B0604020202020204" pitchFamily="34" charset="0"/>
                <a:ea typeface="黑体" panose="02010609060101010101" pitchFamily="2" charset="-122"/>
              </a:rPr>
              <a:t>·</a:t>
            </a:r>
            <a:r>
              <a:rPr lang="ja-JP" altLang="en-US" sz="700" dirty="0">
                <a:latin typeface="黑体" panose="02010609060101010101" pitchFamily="2" charset="-122"/>
                <a:ea typeface="黑体" panose="02010609060101010101" pitchFamily="2" charset="-122"/>
              </a:rPr>
              <a:t>车灯</a:t>
            </a:r>
            <a:endParaRPr lang="ja-JP" altLang="en-US" sz="700" dirty="0">
              <a:latin typeface="黑体" panose="02010609060101010101" pitchFamily="2" charset="-122"/>
              <a:ea typeface="黑体" panose="02010609060101010101" pitchFamily="2" charset="-122"/>
            </a:endParaRPr>
          </a:p>
          <a:p>
            <a:pPr lvl="0">
              <a:lnSpc>
                <a:spcPct val="90000"/>
              </a:lnSpc>
            </a:pPr>
            <a:r>
              <a:rPr lang="ja-JP" altLang="en-US" sz="700" dirty="0">
                <a:latin typeface="Arial" panose="020B0604020202020204" pitchFamily="34" charset="0"/>
                <a:ea typeface="黑体" panose="02010609060101010101" pitchFamily="2" charset="-122"/>
              </a:rPr>
              <a:t>·</a:t>
            </a:r>
            <a:r>
              <a:rPr lang="ja-JP" altLang="en-US" sz="700" dirty="0">
                <a:latin typeface="黑体" panose="02010609060101010101" pitchFamily="2" charset="-122"/>
                <a:ea typeface="黑体" panose="02010609060101010101" pitchFamily="2" charset="-122"/>
              </a:rPr>
              <a:t>车身的螺栓和螺母（发动机罩）</a:t>
            </a:r>
            <a:endParaRPr lang="ja-JP" altLang="en-US" sz="700" dirty="0">
              <a:latin typeface="黑体" panose="02010609060101010101" pitchFamily="2" charset="-122"/>
              <a:ea typeface="黑体" panose="02010609060101010101" pitchFamily="2" charset="-122"/>
            </a:endParaRPr>
          </a:p>
        </p:txBody>
      </p:sp>
      <p:sp>
        <p:nvSpPr>
          <p:cNvPr id="29699" name="灯片编号占位符 1"/>
          <p:cNvSpPr/>
          <p:nvPr>
            <p:ph type="sldNum" sz="quarter"/>
          </p:nvPr>
        </p:nvSpPr>
        <p:spPr>
          <a:xfrm>
            <a:off x="3835400" y="9410700"/>
            <a:ext cx="2933700" cy="495300"/>
          </a:xfrm>
          <a:prstGeom prst="rect">
            <a:avLst/>
          </a:prstGeom>
          <a:noFill/>
          <a:ln w="9525">
            <a:noFill/>
          </a:ln>
        </p:spPr>
        <p:txBody>
          <a:bodyPr anchor="b" anchorCtr="0"/>
          <a:p>
            <a:pPr lvl="0" algn="r"/>
            <a:fld id="{9A0DB2DC-4C9A-4742-B13C-FB6460FD3503}" type="slidenum">
              <a:rPr lang="ja-JP" altLang="en-US" sz="1200" dirty="0">
                <a:latin typeface="黑体" panose="02010609060101010101" pitchFamily="2" charset="-122"/>
                <a:ea typeface="黑体" panose="02010609060101010101" pitchFamily="2" charset="-122"/>
              </a:rPr>
            </a:fld>
            <a:endParaRPr lang="ja-JP" altLang="en-US" sz="1200" dirty="0">
              <a:latin typeface="黑体" panose="02010609060101010101" pitchFamily="2" charset="-122"/>
              <a:ea typeface="黑体" panose="02010609060101010101" pitchFamily="2" charset="-122"/>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31745" name="幻灯片图像占位符 458753"/>
          <p:cNvSpPr>
            <a:spLocks noTextEdit="1"/>
          </p:cNvSpPr>
          <p:nvPr>
            <p:ph type="sldImg"/>
          </p:nvPr>
        </p:nvSpPr>
        <p:spPr>
          <a:solidFill>
            <a:srgbClr val="FFFFFF"/>
          </a:solidFill>
        </p:spPr>
      </p:sp>
      <p:sp>
        <p:nvSpPr>
          <p:cNvPr id="31746" name="文本占位符 458754"/>
          <p:cNvSpPr>
            <a:spLocks noGrp="1"/>
          </p:cNvSpPr>
          <p:nvPr>
            <p:ph type="body"/>
          </p:nvPr>
        </p:nvSpPr>
        <p:spPr>
          <a:xfrm>
            <a:off x="903288" y="4705350"/>
            <a:ext cx="4962525" cy="4832350"/>
          </a:xfrm>
          <a:solidFill>
            <a:srgbClr val="FFFFFF"/>
          </a:solidFill>
          <a:ln>
            <a:solidFill>
              <a:schemeClr val="tx1"/>
            </a:solidFill>
            <a:miter/>
          </a:ln>
        </p:spPr>
        <p:txBody>
          <a:bodyPr anchor="t" anchorCtr="0"/>
          <a:p>
            <a:pPr lvl="0"/>
            <a:r>
              <a:rPr lang="ja-JP" altLang="en-US" b="1" dirty="0">
                <a:latin typeface="黑体" panose="02010609060101010101" pitchFamily="2" charset="-122"/>
                <a:ea typeface="黑体" panose="02010609060101010101" pitchFamily="2" charset="-122"/>
              </a:rPr>
              <a:t>预检工作</a:t>
            </a:r>
            <a:endParaRPr lang="ja-JP" altLang="en-US" b="1" dirty="0">
              <a:latin typeface="黑体" panose="02010609060101010101" pitchFamily="2" charset="-122"/>
              <a:ea typeface="黑体" panose="02010609060101010101" pitchFamily="2" charset="-122"/>
            </a:endParaRPr>
          </a:p>
          <a:p>
            <a:pPr lvl="0"/>
            <a:r>
              <a:rPr lang="ja-JP" altLang="en-US" dirty="0">
                <a:latin typeface="黑体" panose="02010609060101010101" pitchFamily="2" charset="-122"/>
                <a:ea typeface="黑体" panose="02010609060101010101" pitchFamily="2" charset="-122"/>
              </a:rPr>
              <a:t>检查前将地毯、罩等放入用户的车辆内，防止灰尘或划伤，准备开始检查。</a:t>
            </a:r>
            <a:endParaRPr lang="ja-JP" altLang="en-US" dirty="0">
              <a:latin typeface="黑体" panose="02010609060101010101" pitchFamily="2" charset="-122"/>
              <a:ea typeface="黑体" panose="02010609060101010101" pitchFamily="2" charset="-122"/>
            </a:endParaRPr>
          </a:p>
          <a:p>
            <a:pPr lvl="0"/>
            <a:endParaRPr lang="ja-JP" altLang="en-US" dirty="0">
              <a:latin typeface="黑体" panose="02010609060101010101" pitchFamily="2" charset="-122"/>
              <a:ea typeface="黑体" panose="02010609060101010101" pitchFamily="2" charset="-122"/>
            </a:endParaRPr>
          </a:p>
          <a:p>
            <a:pPr lvl="0"/>
            <a:r>
              <a:rPr lang="ja-JP" altLang="en-US" b="1" dirty="0">
                <a:latin typeface="黑体" panose="02010609060101010101" pitchFamily="2" charset="-122"/>
                <a:ea typeface="黑体" panose="02010609060101010101" pitchFamily="2" charset="-122"/>
              </a:rPr>
              <a:t>驾驶员座椅：</a:t>
            </a:r>
            <a:endParaRPr lang="ja-JP" altLang="en-US" b="1" dirty="0">
              <a:latin typeface="黑体" panose="02010609060101010101" pitchFamily="2" charset="-122"/>
              <a:ea typeface="黑体" panose="02010609060101010101" pitchFamily="2" charset="-122"/>
            </a:endParaRPr>
          </a:p>
          <a:p>
            <a:pPr lvl="0"/>
            <a:r>
              <a:rPr lang="ja-JP" altLang="en-US" dirty="0">
                <a:latin typeface="Arial" panose="020B0604020202020204" pitchFamily="34" charset="0"/>
                <a:ea typeface="Arial" panose="020B0604020202020204" pitchFamily="34" charset="0"/>
              </a:rPr>
              <a:t>·</a:t>
            </a:r>
            <a:r>
              <a:rPr lang="ja-JP" altLang="en-US" dirty="0">
                <a:latin typeface="黑体" panose="02010609060101010101" pitchFamily="2" charset="-122"/>
                <a:ea typeface="黑体" panose="02010609060101010101" pitchFamily="2" charset="-122"/>
              </a:rPr>
              <a:t>放上座椅套</a:t>
            </a:r>
            <a:endParaRPr lang="ja-JP" altLang="en-US" dirty="0">
              <a:latin typeface="黑体" panose="02010609060101010101" pitchFamily="2" charset="-122"/>
              <a:ea typeface="黑体" panose="02010609060101010101" pitchFamily="2" charset="-122"/>
            </a:endParaRPr>
          </a:p>
          <a:p>
            <a:pPr lvl="0"/>
            <a:r>
              <a:rPr lang="ja-JP" altLang="en-US" dirty="0">
                <a:latin typeface="Arial" panose="020B0604020202020204" pitchFamily="34" charset="0"/>
                <a:ea typeface="Arial" panose="020B0604020202020204" pitchFamily="34" charset="0"/>
              </a:rPr>
              <a:t>·</a:t>
            </a:r>
            <a:r>
              <a:rPr lang="ja-JP" altLang="en-US" dirty="0">
                <a:latin typeface="黑体" panose="02010609060101010101" pitchFamily="2" charset="-122"/>
                <a:ea typeface="黑体" panose="02010609060101010101" pitchFamily="2" charset="-122"/>
              </a:rPr>
              <a:t>放上地毯</a:t>
            </a:r>
            <a:r>
              <a:rPr lang="ja-JP" altLang="en-US" dirty="0">
                <a:latin typeface="Arial" panose="020B0604020202020204" pitchFamily="34" charset="0"/>
                <a:ea typeface="黑体" panose="02010609060101010101" pitchFamily="2" charset="-122"/>
              </a:rPr>
              <a:t>垫</a:t>
            </a:r>
            <a:endParaRPr lang="ja-JP" altLang="en-US" dirty="0">
              <a:latin typeface="黑体" panose="02010609060101010101" pitchFamily="2" charset="-122"/>
              <a:ea typeface="黑体" panose="02010609060101010101" pitchFamily="2" charset="-122"/>
            </a:endParaRPr>
          </a:p>
          <a:p>
            <a:pPr lvl="0"/>
            <a:r>
              <a:rPr lang="ja-JP" altLang="en-US" dirty="0">
                <a:latin typeface="Arial" panose="020B0604020202020204" pitchFamily="34" charset="0"/>
                <a:ea typeface="Arial" panose="020B0604020202020204" pitchFamily="34" charset="0"/>
              </a:rPr>
              <a:t>·</a:t>
            </a:r>
            <a:r>
              <a:rPr lang="ja-JP" altLang="en-US" dirty="0">
                <a:latin typeface="黑体" panose="02010609060101010101" pitchFamily="2" charset="-122"/>
                <a:ea typeface="黑体" panose="02010609060101010101" pitchFamily="2" charset="-122"/>
              </a:rPr>
              <a:t>放上方向盘罩</a:t>
            </a:r>
            <a:endParaRPr lang="ja-JP" altLang="en-US" dirty="0">
              <a:latin typeface="黑体" panose="02010609060101010101" pitchFamily="2" charset="-122"/>
              <a:ea typeface="黑体" panose="02010609060101010101" pitchFamily="2" charset="-122"/>
            </a:endParaRPr>
          </a:p>
          <a:p>
            <a:pPr lvl="0"/>
            <a:r>
              <a:rPr lang="ja-JP" altLang="en-US" dirty="0">
                <a:latin typeface="Arial" panose="020B0604020202020204" pitchFamily="34" charset="0"/>
                <a:ea typeface="Arial" panose="020B0604020202020204" pitchFamily="34" charset="0"/>
              </a:rPr>
              <a:t>·</a:t>
            </a:r>
            <a:r>
              <a:rPr lang="ja-JP" altLang="en-US" dirty="0">
                <a:latin typeface="黑体" panose="02010609060101010101" pitchFamily="2" charset="-122"/>
                <a:ea typeface="黑体" panose="02010609060101010101" pitchFamily="2" charset="-122"/>
              </a:rPr>
              <a:t>打开发动机盖</a:t>
            </a:r>
            <a:br>
              <a:rPr lang="ja-JP" altLang="en-US" dirty="0">
                <a:latin typeface="黑体" panose="02010609060101010101" pitchFamily="2" charset="-122"/>
                <a:ea typeface="黑体" panose="02010609060101010101" pitchFamily="2" charset="-122"/>
              </a:rPr>
            </a:br>
            <a:r>
              <a:rPr lang="ja-JP" altLang="en-US" dirty="0">
                <a:latin typeface="黑体" panose="02010609060101010101" pitchFamily="2" charset="-122"/>
                <a:ea typeface="黑体" panose="02010609060101010101" pitchFamily="2" charset="-122"/>
              </a:rPr>
              <a:t>（通过拉动发动机盖释放柄）</a:t>
            </a:r>
            <a:endParaRPr lang="ja-JP" altLang="en-US" dirty="0">
              <a:latin typeface="黑体" panose="02010609060101010101" pitchFamily="2" charset="-122"/>
              <a:ea typeface="黑体" panose="02010609060101010101" pitchFamily="2" charset="-122"/>
            </a:endParaRPr>
          </a:p>
          <a:p>
            <a:pPr lvl="0"/>
            <a:endParaRPr lang="ja-JP" altLang="en-US" dirty="0">
              <a:latin typeface="黑体" panose="02010609060101010101" pitchFamily="2" charset="-122"/>
              <a:ea typeface="黑体" panose="02010609060101010101" pitchFamily="2" charset="-122"/>
            </a:endParaRPr>
          </a:p>
          <a:p>
            <a:pPr lvl="0"/>
            <a:r>
              <a:rPr lang="ja-JP" altLang="en-US" b="1" dirty="0">
                <a:latin typeface="黑体" panose="02010609060101010101" pitchFamily="2" charset="-122"/>
                <a:ea typeface="黑体" panose="02010609060101010101" pitchFamily="2" charset="-122"/>
              </a:rPr>
              <a:t>车辆的前部：</a:t>
            </a:r>
            <a:endParaRPr lang="ja-JP" altLang="en-US" b="1" dirty="0">
              <a:latin typeface="黑体" panose="02010609060101010101" pitchFamily="2" charset="-122"/>
              <a:ea typeface="黑体" panose="02010609060101010101" pitchFamily="2" charset="-122"/>
            </a:endParaRPr>
          </a:p>
          <a:p>
            <a:pPr lvl="0"/>
            <a:r>
              <a:rPr lang="ja-JP" altLang="en-US" dirty="0">
                <a:latin typeface="Arial" panose="020B0604020202020204" pitchFamily="34" charset="0"/>
                <a:ea typeface="Arial" panose="020B0604020202020204" pitchFamily="34" charset="0"/>
              </a:rPr>
              <a:t>·</a:t>
            </a:r>
            <a:r>
              <a:rPr lang="ja-JP" altLang="en-US" dirty="0">
                <a:latin typeface="黑体" panose="02010609060101010101" pitchFamily="2" charset="-122"/>
                <a:ea typeface="黑体" panose="02010609060101010101" pitchFamily="2" charset="-122"/>
              </a:rPr>
              <a:t>打开发动机盖</a:t>
            </a:r>
            <a:endParaRPr lang="ja-JP" altLang="en-US" dirty="0">
              <a:latin typeface="黑体" panose="02010609060101010101" pitchFamily="2" charset="-122"/>
              <a:ea typeface="黑体" panose="02010609060101010101" pitchFamily="2" charset="-122"/>
            </a:endParaRPr>
          </a:p>
          <a:p>
            <a:pPr lvl="0"/>
            <a:r>
              <a:rPr lang="ja-JP" altLang="en-US" dirty="0">
                <a:latin typeface="Arial" panose="020B0604020202020204" pitchFamily="34" charset="0"/>
                <a:ea typeface="Arial" panose="020B0604020202020204" pitchFamily="34" charset="0"/>
              </a:rPr>
              <a:t>·</a:t>
            </a:r>
            <a:r>
              <a:rPr lang="ja-JP" altLang="en-US" dirty="0">
                <a:latin typeface="黑体" panose="02010609060101010101" pitchFamily="2" charset="-122"/>
                <a:ea typeface="黑体" panose="02010609060101010101" pitchFamily="2" charset="-122"/>
              </a:rPr>
              <a:t>放上翼子板布</a:t>
            </a:r>
            <a:endParaRPr lang="ja-JP" altLang="en-US" dirty="0">
              <a:latin typeface="黑体" panose="02010609060101010101" pitchFamily="2" charset="-122"/>
              <a:ea typeface="黑体" panose="02010609060101010101" pitchFamily="2" charset="-122"/>
            </a:endParaRPr>
          </a:p>
          <a:p>
            <a:pPr lvl="0"/>
            <a:r>
              <a:rPr lang="ja-JP" altLang="en-US" dirty="0">
                <a:latin typeface="Arial" panose="020B0604020202020204" pitchFamily="34" charset="0"/>
                <a:ea typeface="Arial" panose="020B0604020202020204" pitchFamily="34" charset="0"/>
              </a:rPr>
              <a:t>·</a:t>
            </a:r>
            <a:r>
              <a:rPr lang="ja-JP" altLang="en-US" dirty="0">
                <a:latin typeface="黑体" panose="02010609060101010101" pitchFamily="2" charset="-122"/>
                <a:ea typeface="黑体" panose="02010609060101010101" pitchFamily="2" charset="-122"/>
              </a:rPr>
              <a:t>放上前盖</a:t>
            </a:r>
            <a:endParaRPr lang="ja-JP" altLang="en-US" dirty="0">
              <a:latin typeface="黑体" panose="02010609060101010101" pitchFamily="2" charset="-122"/>
              <a:ea typeface="黑体" panose="02010609060101010101" pitchFamily="2" charset="-122"/>
            </a:endParaRPr>
          </a:p>
          <a:p>
            <a:pPr lvl="0"/>
            <a:r>
              <a:rPr lang="ja-JP" altLang="en-US" dirty="0">
                <a:latin typeface="Arial" panose="020B0604020202020204" pitchFamily="34" charset="0"/>
                <a:ea typeface="Arial" panose="020B0604020202020204" pitchFamily="34" charset="0"/>
              </a:rPr>
              <a:t>·</a:t>
            </a:r>
            <a:r>
              <a:rPr lang="ja-JP" altLang="en-US" dirty="0">
                <a:latin typeface="黑体" panose="02010609060101010101" pitchFamily="2" charset="-122"/>
                <a:ea typeface="黑体" panose="02010609060101010101" pitchFamily="2" charset="-122"/>
              </a:rPr>
              <a:t>用车轮档块档住车轮</a:t>
            </a:r>
            <a:endParaRPr lang="ja-JP" altLang="en-US" dirty="0">
              <a:latin typeface="黑体" panose="02010609060101010101" pitchFamily="2" charset="-122"/>
              <a:ea typeface="黑体" panose="02010609060101010101" pitchFamily="2" charset="-122"/>
            </a:endParaRPr>
          </a:p>
        </p:txBody>
      </p:sp>
      <p:sp>
        <p:nvSpPr>
          <p:cNvPr id="31747" name="灯片编号占位符 1"/>
          <p:cNvSpPr/>
          <p:nvPr>
            <p:ph type="sldNum" sz="quarter"/>
          </p:nvPr>
        </p:nvSpPr>
        <p:spPr>
          <a:xfrm>
            <a:off x="3835400" y="9410700"/>
            <a:ext cx="2933700" cy="495300"/>
          </a:xfrm>
          <a:prstGeom prst="rect">
            <a:avLst/>
          </a:prstGeom>
          <a:noFill/>
          <a:ln w="9525">
            <a:noFill/>
          </a:ln>
        </p:spPr>
        <p:txBody>
          <a:bodyPr anchor="b" anchorCtr="0"/>
          <a:p>
            <a:pPr lvl="0" algn="r"/>
            <a:fld id="{9A0DB2DC-4C9A-4742-B13C-FB6460FD3503}" type="slidenum">
              <a:rPr lang="ja-JP" altLang="en-US" sz="1200" dirty="0">
                <a:latin typeface="黑体" panose="02010609060101010101" pitchFamily="2" charset="-122"/>
                <a:ea typeface="黑体" panose="02010609060101010101" pitchFamily="2" charset="-122"/>
              </a:rPr>
            </a:fld>
            <a:endParaRPr lang="ja-JP" altLang="en-US" sz="1200" dirty="0">
              <a:latin typeface="黑体" panose="02010609060101010101" pitchFamily="2" charset="-122"/>
              <a:ea typeface="黑体" panose="02010609060101010101" pitchFamily="2" charset="-122"/>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33793" name="幻灯片图像占位符 460801"/>
          <p:cNvSpPr>
            <a:spLocks noTextEdit="1"/>
          </p:cNvSpPr>
          <p:nvPr>
            <p:ph type="sldImg"/>
          </p:nvPr>
        </p:nvSpPr>
        <p:spPr>
          <a:solidFill>
            <a:srgbClr val="FFFFFF"/>
          </a:solidFill>
        </p:spPr>
      </p:sp>
      <p:sp>
        <p:nvSpPr>
          <p:cNvPr id="33794" name="文本占位符 460802"/>
          <p:cNvSpPr>
            <a:spLocks noGrp="1"/>
          </p:cNvSpPr>
          <p:nvPr>
            <p:ph type="body"/>
          </p:nvPr>
        </p:nvSpPr>
        <p:spPr>
          <a:xfrm>
            <a:off x="903288" y="4705350"/>
            <a:ext cx="4962525" cy="4832350"/>
          </a:xfrm>
          <a:solidFill>
            <a:srgbClr val="FFFFFF"/>
          </a:solidFill>
          <a:ln>
            <a:solidFill>
              <a:schemeClr val="tx1"/>
            </a:solidFill>
            <a:miter/>
          </a:ln>
        </p:spPr>
        <p:txBody>
          <a:bodyPr anchor="t" anchorCtr="0"/>
          <a:p>
            <a:pPr lvl="0"/>
            <a:r>
              <a:rPr lang="ja-JP" altLang="en-US" b="1" dirty="0">
                <a:latin typeface="黑体" panose="02010609060101010101" pitchFamily="2" charset="-122"/>
                <a:ea typeface="黑体" panose="02010609060101010101" pitchFamily="2" charset="-122"/>
              </a:rPr>
              <a:t>发动机室：</a:t>
            </a:r>
            <a:endParaRPr lang="ja-JP" altLang="en-US" b="1" dirty="0">
              <a:latin typeface="黑体" panose="02010609060101010101" pitchFamily="2" charset="-122"/>
              <a:ea typeface="黑体" panose="02010609060101010101" pitchFamily="2" charset="-122"/>
            </a:endParaRPr>
          </a:p>
          <a:p>
            <a:pPr lvl="0"/>
            <a:r>
              <a:rPr lang="ja-JP" altLang="en-US" dirty="0">
                <a:latin typeface="Arial" panose="020B0604020202020204" pitchFamily="34" charset="0"/>
                <a:cs typeface="Arial" panose="020B0604020202020204" pitchFamily="34" charset="0"/>
              </a:rPr>
              <a:t>1.</a:t>
            </a:r>
            <a:r>
              <a:rPr lang="ja-JP" altLang="en-US" dirty="0">
                <a:latin typeface="黑体" panose="02010609060101010101" pitchFamily="2" charset="-122"/>
                <a:ea typeface="黑体" panose="02010609060101010101" pitchFamily="2" charset="-122"/>
              </a:rPr>
              <a:t>检查机油和油液。</a:t>
            </a:r>
            <a:endParaRPr lang="ja-JP" altLang="en-US" dirty="0">
              <a:latin typeface="黑体" panose="02010609060101010101" pitchFamily="2" charset="-122"/>
              <a:ea typeface="黑体" panose="02010609060101010101" pitchFamily="2" charset="-122"/>
            </a:endParaRPr>
          </a:p>
          <a:p>
            <a:pPr lvl="0"/>
            <a:r>
              <a:rPr lang="ja-JP" altLang="en-US" dirty="0">
                <a:latin typeface="Arial" panose="020B0604020202020204" pitchFamily="34" charset="0"/>
                <a:cs typeface="Arial" panose="020B0604020202020204" pitchFamily="34" charset="0"/>
              </a:rPr>
              <a:t>▪</a:t>
            </a:r>
            <a:r>
              <a:rPr lang="ja-JP" altLang="en-US" dirty="0">
                <a:latin typeface="黑体" panose="02010609060101010101" pitchFamily="2" charset="-122"/>
                <a:ea typeface="黑体" panose="02010609060101010101" pitchFamily="2" charset="-122"/>
              </a:rPr>
              <a:t>冷却液</a:t>
            </a:r>
            <a:endParaRPr lang="ja-JP" altLang="en-US" dirty="0">
              <a:latin typeface="黑体" panose="02010609060101010101" pitchFamily="2" charset="-122"/>
              <a:ea typeface="黑体" panose="02010609060101010101" pitchFamily="2" charset="-122"/>
            </a:endParaRPr>
          </a:p>
          <a:p>
            <a:pPr lvl="0"/>
            <a:r>
              <a:rPr lang="zh-CN" altLang="en-US" dirty="0">
                <a:latin typeface="Arial" panose="020B0604020202020204" pitchFamily="34" charset="0"/>
                <a:cs typeface="Arial" panose="020B0604020202020204" pitchFamily="34" charset="0"/>
              </a:rPr>
              <a:t>确认散热器储液罐内有冷却液。</a:t>
            </a:r>
            <a:endParaRPr lang="ja-JP" altLang="en-US" dirty="0">
              <a:latin typeface="黑体" panose="02010609060101010101" pitchFamily="2" charset="-122"/>
              <a:ea typeface="黑体" panose="02010609060101010101" pitchFamily="2" charset="-122"/>
            </a:endParaRPr>
          </a:p>
          <a:p>
            <a:pPr lvl="0"/>
            <a:r>
              <a:rPr lang="ja-JP" altLang="en-US" dirty="0">
                <a:latin typeface="Arial" panose="020B0604020202020204" pitchFamily="34" charset="0"/>
                <a:cs typeface="Arial" panose="020B0604020202020204" pitchFamily="34" charset="0"/>
              </a:rPr>
              <a:t>▪</a:t>
            </a:r>
            <a:r>
              <a:rPr lang="ja-JP" altLang="en-US" dirty="0">
                <a:latin typeface="黑体" panose="02010609060101010101" pitchFamily="2" charset="-122"/>
                <a:ea typeface="黑体" panose="02010609060101010101" pitchFamily="2" charset="-122"/>
              </a:rPr>
              <a:t>发动机机油</a:t>
            </a:r>
            <a:endParaRPr lang="ja-JP" altLang="en-US" dirty="0">
              <a:latin typeface="黑体" panose="02010609060101010101" pitchFamily="2" charset="-122"/>
              <a:ea typeface="黑体" panose="02010609060101010101" pitchFamily="2" charset="-122"/>
            </a:endParaRPr>
          </a:p>
          <a:p>
            <a:pPr lvl="0"/>
            <a:r>
              <a:rPr lang="ja-JP" altLang="en-US" dirty="0">
                <a:latin typeface="黑体" panose="02010609060101010101" pitchFamily="2" charset="-122"/>
                <a:ea typeface="黑体" panose="02010609060101010101" pitchFamily="2" charset="-122"/>
              </a:rPr>
              <a:t>用油尺检查发动机机油液位。</a:t>
            </a:r>
            <a:endParaRPr lang="ja-JP" altLang="en-US" dirty="0">
              <a:latin typeface="黑体" panose="02010609060101010101" pitchFamily="2" charset="-122"/>
              <a:ea typeface="黑体" panose="02010609060101010101" pitchFamily="2" charset="-122"/>
            </a:endParaRPr>
          </a:p>
          <a:p>
            <a:pPr lvl="0"/>
            <a:r>
              <a:rPr lang="ja-JP" altLang="en-US" dirty="0">
                <a:latin typeface="Arial" panose="020B0604020202020204" pitchFamily="34" charset="0"/>
                <a:cs typeface="Arial" panose="020B0604020202020204" pitchFamily="34" charset="0"/>
              </a:rPr>
              <a:t>▪</a:t>
            </a:r>
            <a:r>
              <a:rPr lang="ja-JP" altLang="en-US" dirty="0">
                <a:latin typeface="黑体" panose="02010609060101010101" pitchFamily="2" charset="-122"/>
                <a:ea typeface="黑体" panose="02010609060101010101" pitchFamily="2" charset="-122"/>
              </a:rPr>
              <a:t>制动液</a:t>
            </a:r>
            <a:endParaRPr lang="ja-JP" altLang="en-US" dirty="0">
              <a:latin typeface="黑体" panose="02010609060101010101" pitchFamily="2" charset="-122"/>
              <a:ea typeface="黑体" panose="02010609060101010101" pitchFamily="2" charset="-122"/>
            </a:endParaRPr>
          </a:p>
          <a:p>
            <a:pPr lvl="0"/>
            <a:r>
              <a:rPr lang="ja-JP" altLang="en-US" dirty="0">
                <a:latin typeface="黑体" panose="02010609060101010101" pitchFamily="2" charset="-122"/>
                <a:ea typeface="黑体" panose="02010609060101010101" pitchFamily="2" charset="-122"/>
              </a:rPr>
              <a:t>检查制动总泵的贮液箱内确有制动液。</a:t>
            </a:r>
            <a:endParaRPr lang="ja-JP" altLang="en-US" dirty="0">
              <a:latin typeface="黑体" panose="02010609060101010101" pitchFamily="2" charset="-122"/>
              <a:ea typeface="黑体" panose="02010609060101010101" pitchFamily="2" charset="-122"/>
            </a:endParaRPr>
          </a:p>
          <a:p>
            <a:pPr lvl="0"/>
            <a:r>
              <a:rPr lang="ja-JP" altLang="en-US" dirty="0">
                <a:latin typeface="Arial" panose="020B0604020202020204" pitchFamily="34" charset="0"/>
                <a:cs typeface="Arial" panose="020B0604020202020204" pitchFamily="34" charset="0"/>
              </a:rPr>
              <a:t>▪</a:t>
            </a:r>
            <a:r>
              <a:rPr lang="zh-CN" altLang="en-US" dirty="0">
                <a:latin typeface="Arial" panose="020B0604020202020204" pitchFamily="34" charset="0"/>
                <a:cs typeface="Arial" panose="020B0604020202020204" pitchFamily="34" charset="0"/>
              </a:rPr>
              <a:t>喷洗液</a:t>
            </a:r>
            <a:endParaRPr lang="ja-JP" altLang="en-US" dirty="0">
              <a:latin typeface="黑体" panose="02010609060101010101" pitchFamily="2" charset="-122"/>
              <a:ea typeface="黑体" panose="02010609060101010101" pitchFamily="2" charset="-122"/>
            </a:endParaRPr>
          </a:p>
          <a:p>
            <a:pPr lvl="0"/>
            <a:r>
              <a:rPr lang="zh-CN" altLang="en-US" dirty="0">
                <a:latin typeface="Arial" panose="020B0604020202020204" pitchFamily="34" charset="0"/>
                <a:cs typeface="Arial" panose="020B0604020202020204" pitchFamily="34" charset="0"/>
              </a:rPr>
              <a:t>用液位尺来检查喷洗液的液位。</a:t>
            </a:r>
            <a:endParaRPr lang="ja-JP" altLang="en-US" dirty="0">
              <a:latin typeface="黑体" panose="02010609060101010101" pitchFamily="2" charset="-122"/>
              <a:ea typeface="黑体" panose="02010609060101010101" pitchFamily="2" charset="-122"/>
            </a:endParaRPr>
          </a:p>
          <a:p>
            <a:pPr lvl="0"/>
            <a:r>
              <a:rPr lang="zh-CN" altLang="en-US" dirty="0">
                <a:latin typeface="Arial" panose="020B0604020202020204" pitchFamily="34" charset="0"/>
                <a:cs typeface="Arial" panose="020B0604020202020204" pitchFamily="34" charset="0"/>
              </a:rPr>
              <a:t>此项对机油和油液检查的目的是确定在定期检查过程中是否存有起动发动机或开动刮水器所需的最低机油和油液量。 详情请参考举起位置7。 </a:t>
            </a:r>
            <a:endParaRPr lang="zh-CN" altLang="en-US" dirty="0">
              <a:latin typeface="Arial" panose="020B0604020202020204" pitchFamily="34" charset="0"/>
              <a:cs typeface="Arial" panose="020B0604020202020204" pitchFamily="34" charset="0"/>
            </a:endParaRPr>
          </a:p>
          <a:p>
            <a:pPr lvl="0"/>
            <a:endParaRPr lang="ja-JP" altLang="en-US" dirty="0">
              <a:latin typeface="黑体" panose="02010609060101010101" pitchFamily="2" charset="-122"/>
              <a:ea typeface="黑体" panose="02010609060101010101" pitchFamily="2" charset="-122"/>
            </a:endParaRPr>
          </a:p>
          <a:p>
            <a:pPr lvl="0"/>
            <a:r>
              <a:rPr lang="ja-JP" altLang="en-US" dirty="0">
                <a:latin typeface="Arial" panose="020B0604020202020204" pitchFamily="34" charset="0"/>
                <a:cs typeface="Arial" panose="020B0604020202020204" pitchFamily="34" charset="0"/>
              </a:rPr>
              <a:t>2.</a:t>
            </a:r>
            <a:r>
              <a:rPr lang="ja-JP" altLang="en-US" dirty="0">
                <a:latin typeface="黑体" panose="02010609060101010101" pitchFamily="2" charset="-122"/>
                <a:ea typeface="黑体" panose="02010609060101010101" pitchFamily="2" charset="-122"/>
              </a:rPr>
              <a:t>拆卸</a:t>
            </a:r>
            <a:r>
              <a:rPr lang="ja-JP" altLang="en-US" dirty="0">
                <a:latin typeface="Arial" panose="020B0604020202020204" pitchFamily="34" charset="0"/>
                <a:cs typeface="Arial" panose="020B0604020202020204" pitchFamily="34" charset="0"/>
              </a:rPr>
              <a:t>机油加注口盖</a:t>
            </a:r>
            <a:r>
              <a:rPr lang="ja-JP" altLang="en-US" dirty="0">
                <a:latin typeface="黑体" panose="02010609060101010101" pitchFamily="2" charset="-122"/>
                <a:ea typeface="黑体" panose="02010609060101010101" pitchFamily="2" charset="-122"/>
              </a:rPr>
              <a:t>（以便排放发动机机油）。</a:t>
            </a:r>
            <a:endParaRPr lang="ja-JP" altLang="en-US" dirty="0">
              <a:latin typeface="黑体" panose="02010609060101010101" pitchFamily="2" charset="-122"/>
              <a:ea typeface="黑体" panose="02010609060101010101" pitchFamily="2" charset="-122"/>
            </a:endParaRPr>
          </a:p>
        </p:txBody>
      </p:sp>
      <p:sp>
        <p:nvSpPr>
          <p:cNvPr id="33795" name="灯片编号占位符 1"/>
          <p:cNvSpPr/>
          <p:nvPr>
            <p:ph type="sldNum" sz="quarter"/>
          </p:nvPr>
        </p:nvSpPr>
        <p:spPr>
          <a:xfrm>
            <a:off x="3835400" y="9410700"/>
            <a:ext cx="2933700" cy="495300"/>
          </a:xfrm>
          <a:prstGeom prst="rect">
            <a:avLst/>
          </a:prstGeom>
          <a:noFill/>
          <a:ln w="9525">
            <a:noFill/>
          </a:ln>
        </p:spPr>
        <p:txBody>
          <a:bodyPr anchor="b" anchorCtr="0"/>
          <a:p>
            <a:pPr lvl="0" algn="r"/>
            <a:fld id="{9A0DB2DC-4C9A-4742-B13C-FB6460FD3503}" type="slidenum">
              <a:rPr lang="ja-JP" altLang="en-US" sz="1200" dirty="0">
                <a:latin typeface="黑体" panose="02010609060101010101" pitchFamily="2" charset="-122"/>
                <a:ea typeface="黑体" panose="02010609060101010101" pitchFamily="2" charset="-122"/>
              </a:rPr>
            </a:fld>
            <a:endParaRPr lang="ja-JP" altLang="en-US" sz="1200" dirty="0">
              <a:latin typeface="黑体" panose="02010609060101010101" pitchFamily="2" charset="-122"/>
              <a:ea typeface="黑体" panose="02010609060101010101" pitchFamily="2" charset="-122"/>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35841" name="幻灯片图像占位符 462849"/>
          <p:cNvSpPr>
            <a:spLocks noTextEdit="1"/>
          </p:cNvSpPr>
          <p:nvPr>
            <p:ph type="sldImg"/>
          </p:nvPr>
        </p:nvSpPr>
        <p:spPr>
          <a:solidFill>
            <a:srgbClr val="FFFFFF"/>
          </a:solidFill>
        </p:spPr>
      </p:sp>
      <p:sp>
        <p:nvSpPr>
          <p:cNvPr id="35842" name="文本占位符 462850"/>
          <p:cNvSpPr>
            <a:spLocks noGrp="1"/>
          </p:cNvSpPr>
          <p:nvPr>
            <p:ph type="body"/>
          </p:nvPr>
        </p:nvSpPr>
        <p:spPr>
          <a:xfrm>
            <a:off x="903288" y="4705350"/>
            <a:ext cx="4962525" cy="4832350"/>
          </a:xfrm>
          <a:solidFill>
            <a:srgbClr val="FFFFFF"/>
          </a:solidFill>
          <a:ln>
            <a:solidFill>
              <a:schemeClr val="tx1"/>
            </a:solidFill>
            <a:miter/>
          </a:ln>
        </p:spPr>
        <p:txBody>
          <a:bodyPr anchor="t" anchorCtr="0"/>
          <a:p>
            <a:pPr lvl="0"/>
            <a:r>
              <a:rPr lang="ja-JP" altLang="en-US" b="1" dirty="0">
                <a:latin typeface="黑体" panose="02010609060101010101" pitchFamily="2" charset="-122"/>
                <a:ea typeface="黑体" panose="02010609060101010101" pitchFamily="2" charset="-122"/>
              </a:rPr>
              <a:t>灯</a:t>
            </a:r>
            <a:r>
              <a:rPr lang="en-US" altLang="zh-CN" b="1" dirty="0">
                <a:latin typeface="黑体" panose="02010609060101010101" pitchFamily="2" charset="-122"/>
                <a:ea typeface="黑体" panose="02010609060101010101" pitchFamily="2" charset="-122"/>
              </a:rPr>
              <a:t>（</a:t>
            </a:r>
            <a:r>
              <a:rPr lang="ja-JP" altLang="en-US" b="1" dirty="0">
                <a:latin typeface="黑体" panose="02010609060101010101" pitchFamily="2" charset="-122"/>
                <a:ea typeface="黑体" panose="02010609060101010101" pitchFamily="2" charset="-122"/>
              </a:rPr>
              <a:t>驾驶员座椅</a:t>
            </a:r>
            <a:r>
              <a:rPr lang="en-US" altLang="zh-CN" b="1" dirty="0">
                <a:latin typeface="黑体" panose="02010609060101010101" pitchFamily="2" charset="-122"/>
                <a:ea typeface="黑体" panose="02010609060101010101" pitchFamily="2" charset="-122"/>
              </a:rPr>
              <a:t>）</a:t>
            </a:r>
            <a:r>
              <a:rPr lang="ja-JP" altLang="en-US" b="1" dirty="0">
                <a:latin typeface="黑体" panose="02010609060101010101" pitchFamily="2" charset="-122"/>
                <a:ea typeface="黑体" panose="02010609060101010101" pitchFamily="2" charset="-122"/>
              </a:rPr>
              <a:t> </a:t>
            </a:r>
            <a:endParaRPr lang="ja-JP" altLang="en-US" b="1" dirty="0">
              <a:latin typeface="黑体" panose="02010609060101010101" pitchFamily="2" charset="-122"/>
              <a:ea typeface="黑体" panose="02010609060101010101" pitchFamily="2" charset="-122"/>
            </a:endParaRPr>
          </a:p>
          <a:p>
            <a:pPr lvl="0"/>
            <a:r>
              <a:rPr lang="ja-JP" altLang="en-US" b="1" dirty="0">
                <a:latin typeface="黑体" panose="02010609060101010101" pitchFamily="2" charset="-122"/>
                <a:ea typeface="黑体" panose="02010609060101010101" pitchFamily="2" charset="-122"/>
              </a:rPr>
              <a:t>1. 操作 </a:t>
            </a:r>
            <a:endParaRPr lang="ja-JP" altLang="en-US" b="1" dirty="0">
              <a:latin typeface="黑体" panose="02010609060101010101" pitchFamily="2" charset="-122"/>
              <a:ea typeface="黑体" panose="02010609060101010101" pitchFamily="2" charset="-122"/>
            </a:endParaRPr>
          </a:p>
          <a:p>
            <a:pPr lvl="0"/>
            <a:r>
              <a:rPr lang="ja-JP" altLang="en-US" dirty="0">
                <a:latin typeface="黑体" panose="02010609060101010101" pitchFamily="2" charset="-122"/>
                <a:ea typeface="黑体" panose="02010609060101010101" pitchFamily="2" charset="-122"/>
              </a:rPr>
              <a:t>将点火开关旋至</a:t>
            </a:r>
            <a:r>
              <a:rPr lang="en-US" altLang="ja-JP" dirty="0">
                <a:latin typeface="黑体" panose="02010609060101010101" pitchFamily="2" charset="-122"/>
                <a:ea typeface="黑体" panose="02010609060101010101" pitchFamily="2" charset="-122"/>
              </a:rPr>
              <a:t>ON</a:t>
            </a:r>
            <a:r>
              <a:rPr lang="ja-JP" altLang="en-US" dirty="0">
                <a:latin typeface="黑体" panose="02010609060101010101" pitchFamily="2" charset="-122"/>
                <a:ea typeface="黑体" panose="02010609060101010101" pitchFamily="2" charset="-122"/>
              </a:rPr>
              <a:t>后，检查车辆的灯是否正常发光和闪烁。</a:t>
            </a:r>
            <a:r>
              <a:rPr lang="zh-CN" altLang="en-US" dirty="0">
                <a:latin typeface="Arial" panose="020B0604020202020204" pitchFamily="34" charset="0"/>
                <a:cs typeface="Arial" panose="020B0604020202020204" pitchFamily="34" charset="0"/>
              </a:rPr>
              <a:t>用镜子检查车外的灯。</a:t>
            </a:r>
            <a:endParaRPr lang="ja-JP" altLang="en-US" dirty="0">
              <a:latin typeface="黑体" panose="02010609060101010101" pitchFamily="2" charset="-122"/>
              <a:ea typeface="黑体" panose="02010609060101010101" pitchFamily="2" charset="-122"/>
            </a:endParaRPr>
          </a:p>
          <a:p>
            <a:pPr lvl="0"/>
            <a:r>
              <a:rPr lang="ja-JP" altLang="en-US" b="1" dirty="0">
                <a:latin typeface="黑体" panose="02010609060101010101" pitchFamily="2" charset="-122"/>
                <a:ea typeface="黑体" panose="02010609060101010101" pitchFamily="2" charset="-122"/>
              </a:rPr>
              <a:t>提示</a:t>
            </a:r>
            <a:r>
              <a:rPr lang="ja-JP" altLang="en-US" b="1" dirty="0">
                <a:latin typeface="黑体" panose="02010609060101010101" pitchFamily="2" charset="-122"/>
                <a:ea typeface="黑体" panose="02010609060101010101" pitchFamily="2" charset="-122"/>
              </a:rPr>
              <a:t>:</a:t>
            </a:r>
            <a:endParaRPr lang="ja-JP" altLang="en-US" b="1" dirty="0">
              <a:latin typeface="黑体" panose="02010609060101010101" pitchFamily="2" charset="-122"/>
              <a:ea typeface="黑体" panose="02010609060101010101" pitchFamily="2" charset="-122"/>
            </a:endParaRPr>
          </a:p>
          <a:p>
            <a:pPr lvl="0"/>
            <a:r>
              <a:rPr lang="ja-JP" altLang="en-US" dirty="0">
                <a:latin typeface="黑体" panose="02010609060101010101" pitchFamily="2" charset="-122"/>
                <a:ea typeface="黑体" panose="02010609060101010101" pitchFamily="2" charset="-122"/>
              </a:rPr>
              <a:t>变光器开关总成包括转向信号开关和大灯的远光/近光之间的转换开</a:t>
            </a:r>
            <a:br>
              <a:rPr lang="ja-JP" altLang="en-US" dirty="0">
                <a:latin typeface="黑体" panose="02010609060101010101" pitchFamily="2" charset="-122"/>
                <a:ea typeface="黑体" panose="02010609060101010101" pitchFamily="2" charset="-122"/>
              </a:rPr>
            </a:br>
            <a:r>
              <a:rPr lang="ja-JP" altLang="en-US" dirty="0">
                <a:latin typeface="黑体" panose="02010609060101010101" pitchFamily="2" charset="-122"/>
                <a:ea typeface="黑体" panose="02010609060101010101" pitchFamily="2" charset="-122"/>
              </a:rPr>
              <a:t>关。</a:t>
            </a:r>
            <a:endParaRPr lang="ja-JP" altLang="en-US" dirty="0">
              <a:latin typeface="黑体" panose="02010609060101010101" pitchFamily="2" charset="-122"/>
              <a:ea typeface="黑体" panose="02010609060101010101" pitchFamily="2" charset="-122"/>
            </a:endParaRPr>
          </a:p>
          <a:p>
            <a:pPr lvl="0"/>
            <a:endParaRPr lang="ja-JP" altLang="en-US" dirty="0">
              <a:latin typeface="黑体" panose="02010609060101010101" pitchFamily="2" charset="-122"/>
              <a:ea typeface="黑体" panose="02010609060101010101" pitchFamily="2" charset="-122"/>
            </a:endParaRPr>
          </a:p>
          <a:p>
            <a:pPr lvl="0"/>
            <a:r>
              <a:rPr lang="ja-JP" altLang="en-US" dirty="0">
                <a:latin typeface="黑体" panose="02010609060101010101" pitchFamily="2" charset="-122"/>
                <a:ea typeface="黑体" panose="02010609060101010101" pitchFamily="2" charset="-122"/>
              </a:rPr>
              <a:t>(1) </a:t>
            </a:r>
            <a:r>
              <a:rPr lang="ja-JP" altLang="en-US" u="sng" dirty="0">
                <a:latin typeface="黑体" panose="02010609060101010101" pitchFamily="2" charset="-122"/>
                <a:ea typeface="黑体" panose="02010609060101010101" pitchFamily="2" charset="-122"/>
              </a:rPr>
              <a:t>将灯光控制开关旋动一档，然后检查下列车灯是否亮起。</a:t>
            </a:r>
            <a:endParaRPr lang="ja-JP" altLang="en-US" u="sng" dirty="0">
              <a:latin typeface="黑体" panose="02010609060101010101" pitchFamily="2" charset="-122"/>
              <a:ea typeface="黑体" panose="02010609060101010101" pitchFamily="2" charset="-122"/>
            </a:endParaRPr>
          </a:p>
          <a:p>
            <a:pPr lvl="0"/>
            <a:r>
              <a:rPr lang="ja-JP" altLang="en-US" dirty="0">
                <a:latin typeface="Arial" panose="020B0604020202020204" pitchFamily="34" charset="0"/>
                <a:ea typeface="Arial" panose="020B0604020202020204" pitchFamily="34" charset="0"/>
              </a:rPr>
              <a:t>·</a:t>
            </a:r>
            <a:r>
              <a:rPr lang="ja-JP" altLang="en-US" dirty="0">
                <a:latin typeface="黑体" panose="02010609060101010101" pitchFamily="2" charset="-122"/>
                <a:ea typeface="黑体" panose="02010609060101010101" pitchFamily="2" charset="-122"/>
              </a:rPr>
              <a:t>示宽灯</a:t>
            </a:r>
            <a:endParaRPr lang="ja-JP" altLang="en-US" dirty="0">
              <a:latin typeface="黑体" panose="02010609060101010101" pitchFamily="2" charset="-122"/>
              <a:ea typeface="黑体" panose="02010609060101010101" pitchFamily="2" charset="-122"/>
            </a:endParaRPr>
          </a:p>
          <a:p>
            <a:pPr lvl="0"/>
            <a:r>
              <a:rPr lang="ja-JP" altLang="en-US" dirty="0">
                <a:latin typeface="Arial" panose="020B0604020202020204" pitchFamily="34" charset="0"/>
                <a:ea typeface="Arial" panose="020B0604020202020204" pitchFamily="34" charset="0"/>
              </a:rPr>
              <a:t>·</a:t>
            </a:r>
            <a:r>
              <a:rPr lang="ja-JP" altLang="en-US" dirty="0">
                <a:latin typeface="黑体" panose="02010609060101010101" pitchFamily="2" charset="-122"/>
                <a:ea typeface="黑体" panose="02010609060101010101" pitchFamily="2" charset="-122"/>
              </a:rPr>
              <a:t>牌照灯</a:t>
            </a:r>
            <a:endParaRPr lang="ja-JP" altLang="en-US" dirty="0">
              <a:latin typeface="黑体" panose="02010609060101010101" pitchFamily="2" charset="-122"/>
              <a:ea typeface="黑体" panose="02010609060101010101" pitchFamily="2" charset="-122"/>
            </a:endParaRPr>
          </a:p>
          <a:p>
            <a:pPr lvl="0"/>
            <a:r>
              <a:rPr lang="ja-JP" altLang="en-US" dirty="0">
                <a:latin typeface="Arial" panose="020B0604020202020204" pitchFamily="34" charset="0"/>
                <a:ea typeface="Arial" panose="020B0604020202020204" pitchFamily="34" charset="0"/>
              </a:rPr>
              <a:t>·</a:t>
            </a:r>
            <a:r>
              <a:rPr lang="ja-JP" altLang="en-US" dirty="0">
                <a:latin typeface="黑体" panose="02010609060101010101" pitchFamily="2" charset="-122"/>
                <a:ea typeface="黑体" panose="02010609060101010101" pitchFamily="2" charset="-122"/>
              </a:rPr>
              <a:t>尾灯</a:t>
            </a:r>
            <a:endParaRPr lang="ja-JP" altLang="en-US" dirty="0">
              <a:latin typeface="黑体" panose="02010609060101010101" pitchFamily="2" charset="-122"/>
              <a:ea typeface="黑体" panose="02010609060101010101" pitchFamily="2" charset="-122"/>
            </a:endParaRPr>
          </a:p>
          <a:p>
            <a:pPr lvl="0"/>
            <a:r>
              <a:rPr lang="ja-JP" altLang="en-US" dirty="0">
                <a:latin typeface="Arial" panose="020B0604020202020204" pitchFamily="34" charset="0"/>
                <a:ea typeface="Arial" panose="020B0604020202020204" pitchFamily="34" charset="0"/>
              </a:rPr>
              <a:t>·</a:t>
            </a:r>
            <a:r>
              <a:rPr lang="ja-JP" altLang="en-US" dirty="0">
                <a:latin typeface="黑体" panose="02010609060101010101" pitchFamily="2" charset="-122"/>
                <a:ea typeface="黑体" panose="02010609060101010101" pitchFamily="2" charset="-122"/>
              </a:rPr>
              <a:t>仪表板灯</a:t>
            </a:r>
            <a:endParaRPr lang="ja-JP" altLang="en-US" dirty="0">
              <a:latin typeface="黑体" panose="02010609060101010101" pitchFamily="2" charset="-122"/>
              <a:ea typeface="黑体" panose="02010609060101010101" pitchFamily="2" charset="-122"/>
            </a:endParaRPr>
          </a:p>
        </p:txBody>
      </p:sp>
      <p:sp>
        <p:nvSpPr>
          <p:cNvPr id="35843" name="灯片编号占位符 1"/>
          <p:cNvSpPr/>
          <p:nvPr>
            <p:ph type="sldNum" sz="quarter"/>
          </p:nvPr>
        </p:nvSpPr>
        <p:spPr>
          <a:xfrm>
            <a:off x="3835400" y="9410700"/>
            <a:ext cx="2933700" cy="495300"/>
          </a:xfrm>
          <a:prstGeom prst="rect">
            <a:avLst/>
          </a:prstGeom>
          <a:noFill/>
          <a:ln w="9525">
            <a:noFill/>
          </a:ln>
        </p:spPr>
        <p:txBody>
          <a:bodyPr anchor="b" anchorCtr="0"/>
          <a:p>
            <a:pPr lvl="0" algn="r"/>
            <a:fld id="{9A0DB2DC-4C9A-4742-B13C-FB6460FD3503}" type="slidenum">
              <a:rPr lang="ja-JP" altLang="en-US" sz="1200" dirty="0">
                <a:latin typeface="黑体" panose="02010609060101010101" pitchFamily="2" charset="-122"/>
                <a:ea typeface="黑体" panose="02010609060101010101" pitchFamily="2" charset="-122"/>
              </a:rPr>
            </a:fld>
            <a:endParaRPr lang="ja-JP" altLang="en-US" sz="1200" dirty="0">
              <a:latin typeface="黑体" panose="02010609060101010101" pitchFamily="2" charset="-122"/>
              <a:ea typeface="黑体" panose="02010609060101010101" pitchFamily="2" charset="-122"/>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37889" name="幻灯片图像占位符 464897"/>
          <p:cNvSpPr>
            <a:spLocks noTextEdit="1"/>
          </p:cNvSpPr>
          <p:nvPr>
            <p:ph type="sldImg"/>
          </p:nvPr>
        </p:nvSpPr>
        <p:spPr>
          <a:solidFill>
            <a:srgbClr val="FFFFFF"/>
          </a:solidFill>
        </p:spPr>
      </p:sp>
      <p:sp>
        <p:nvSpPr>
          <p:cNvPr id="37890" name="文本占位符 464898"/>
          <p:cNvSpPr>
            <a:spLocks noGrp="1"/>
          </p:cNvSpPr>
          <p:nvPr>
            <p:ph type="body"/>
          </p:nvPr>
        </p:nvSpPr>
        <p:spPr>
          <a:xfrm>
            <a:off x="903288" y="4705350"/>
            <a:ext cx="4962525" cy="4832350"/>
          </a:xfrm>
          <a:solidFill>
            <a:srgbClr val="FFFFFF"/>
          </a:solidFill>
          <a:ln>
            <a:solidFill>
              <a:schemeClr val="tx1"/>
            </a:solidFill>
            <a:miter/>
          </a:ln>
        </p:spPr>
        <p:txBody>
          <a:bodyPr anchor="t" anchorCtr="0"/>
          <a:p>
            <a:pPr lvl="0"/>
            <a:r>
              <a:rPr lang="ja-JP" altLang="en-US" dirty="0">
                <a:latin typeface="黑体" panose="02010609060101010101" pitchFamily="2" charset="-122"/>
                <a:ea typeface="黑体" panose="02010609060101010101" pitchFamily="2" charset="-122"/>
              </a:rPr>
              <a:t>(2) 将灯光控制开关旋转两档后，检查大灯（近光灯）是否发光。然</a:t>
            </a:r>
            <a:br>
              <a:rPr lang="ja-JP" altLang="en-US" dirty="0">
                <a:latin typeface="黑体" panose="02010609060101010101" pitchFamily="2" charset="-122"/>
                <a:ea typeface="黑体" panose="02010609060101010101" pitchFamily="2" charset="-122"/>
              </a:rPr>
            </a:br>
            <a:r>
              <a:rPr lang="ja-JP" altLang="en-US" dirty="0">
                <a:latin typeface="黑体" panose="02010609060101010101" pitchFamily="2" charset="-122"/>
                <a:ea typeface="黑体" panose="02010609060101010101" pitchFamily="2" charset="-122"/>
              </a:rPr>
              <a:t>后，将变光器开关推开，检查大灯（远光灯）是否发光。</a:t>
            </a:r>
            <a:endParaRPr lang="ja-JP" altLang="en-US" dirty="0">
              <a:latin typeface="黑体" panose="02010609060101010101" pitchFamily="2" charset="-122"/>
              <a:ea typeface="黑体" panose="02010609060101010101" pitchFamily="2" charset="-122"/>
            </a:endParaRPr>
          </a:p>
          <a:p>
            <a:pPr lvl="0"/>
            <a:r>
              <a:rPr lang="ja-JP" altLang="en-US" dirty="0">
                <a:latin typeface="Arial" panose="020B0604020202020204" pitchFamily="34" charset="0"/>
                <a:ea typeface="Arial" panose="020B0604020202020204" pitchFamily="34" charset="0"/>
              </a:rPr>
              <a:t>·</a:t>
            </a:r>
            <a:r>
              <a:rPr lang="ja-JP" altLang="en-US" u="sng" dirty="0">
                <a:latin typeface="黑体" panose="02010609060101010101" pitchFamily="2" charset="-122"/>
                <a:ea typeface="黑体" panose="02010609060101010101" pitchFamily="2" charset="-122"/>
              </a:rPr>
              <a:t>大灯（近光灯）</a:t>
            </a:r>
            <a:endParaRPr lang="ja-JP" altLang="en-US" u="sng" dirty="0">
              <a:latin typeface="黑体" panose="02010609060101010101" pitchFamily="2" charset="-122"/>
              <a:ea typeface="黑体" panose="02010609060101010101" pitchFamily="2" charset="-122"/>
            </a:endParaRPr>
          </a:p>
        </p:txBody>
      </p:sp>
      <p:sp>
        <p:nvSpPr>
          <p:cNvPr id="37891" name="灯片编号占位符 1"/>
          <p:cNvSpPr/>
          <p:nvPr>
            <p:ph type="sldNum" sz="quarter"/>
          </p:nvPr>
        </p:nvSpPr>
        <p:spPr>
          <a:xfrm>
            <a:off x="3835400" y="9410700"/>
            <a:ext cx="2933700" cy="495300"/>
          </a:xfrm>
          <a:prstGeom prst="rect">
            <a:avLst/>
          </a:prstGeom>
          <a:noFill/>
          <a:ln w="9525">
            <a:noFill/>
          </a:ln>
        </p:spPr>
        <p:txBody>
          <a:bodyPr anchor="b" anchorCtr="0"/>
          <a:p>
            <a:pPr lvl="0" algn="r"/>
            <a:fld id="{9A0DB2DC-4C9A-4742-B13C-FB6460FD3503}" type="slidenum">
              <a:rPr lang="ja-JP" altLang="en-US" sz="1200" dirty="0">
                <a:latin typeface="黑体" panose="02010609060101010101" pitchFamily="2" charset="-122"/>
                <a:ea typeface="黑体" panose="02010609060101010101" pitchFamily="2" charset="-122"/>
              </a:rPr>
            </a:fld>
            <a:endParaRPr lang="ja-JP" altLang="en-US" sz="1200" dirty="0">
              <a:latin typeface="黑体" panose="02010609060101010101" pitchFamily="2" charset="-122"/>
              <a:ea typeface="黑体" panose="02010609060101010101" pitchFamily="2" charset="-122"/>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39937" name="幻灯片图像占位符 466945"/>
          <p:cNvSpPr>
            <a:spLocks noTextEdit="1"/>
          </p:cNvSpPr>
          <p:nvPr>
            <p:ph type="sldImg"/>
          </p:nvPr>
        </p:nvSpPr>
        <p:spPr>
          <a:solidFill>
            <a:srgbClr val="FFFFFF"/>
          </a:solidFill>
        </p:spPr>
      </p:sp>
      <p:sp>
        <p:nvSpPr>
          <p:cNvPr id="39938" name="文本占位符 466946"/>
          <p:cNvSpPr>
            <a:spLocks noGrp="1"/>
          </p:cNvSpPr>
          <p:nvPr>
            <p:ph type="body"/>
          </p:nvPr>
        </p:nvSpPr>
        <p:spPr>
          <a:xfrm>
            <a:off x="903288" y="4705350"/>
            <a:ext cx="4962525" cy="4832350"/>
          </a:xfrm>
          <a:solidFill>
            <a:srgbClr val="FFFFFF"/>
          </a:solidFill>
          <a:ln>
            <a:solidFill>
              <a:schemeClr val="tx1"/>
            </a:solidFill>
            <a:miter/>
          </a:ln>
        </p:spPr>
        <p:txBody>
          <a:bodyPr anchor="t" anchorCtr="0"/>
          <a:p>
            <a:pPr lvl="0"/>
            <a:r>
              <a:rPr lang="ja-JP" altLang="en-US" dirty="0">
                <a:latin typeface="Arial" panose="020B0604020202020204" pitchFamily="34" charset="0"/>
                <a:ea typeface="Arial" panose="020B0604020202020204" pitchFamily="34" charset="0"/>
              </a:rPr>
              <a:t>·</a:t>
            </a:r>
            <a:r>
              <a:rPr lang="ja-JP" altLang="en-US" u="sng" dirty="0">
                <a:latin typeface="黑体" panose="02010609060101010101" pitchFamily="2" charset="-122"/>
                <a:ea typeface="黑体" panose="02010609060101010101" pitchFamily="2" charset="-122"/>
              </a:rPr>
              <a:t>大灯（远光灯）和指示灯</a:t>
            </a:r>
            <a:r>
              <a:rPr lang="ja-JP" altLang="en-US" dirty="0">
                <a:latin typeface="黑体" panose="02010609060101010101" pitchFamily="2" charset="-122"/>
                <a:ea typeface="黑体" panose="02010609060101010101" pitchFamily="2" charset="-122"/>
              </a:rPr>
              <a:t> </a:t>
            </a:r>
            <a:endParaRPr lang="ja-JP" altLang="en-US" dirty="0">
              <a:latin typeface="黑体" panose="02010609060101010101" pitchFamily="2" charset="-122"/>
              <a:ea typeface="黑体" panose="02010609060101010101" pitchFamily="2" charset="-122"/>
            </a:endParaRPr>
          </a:p>
        </p:txBody>
      </p:sp>
      <p:sp>
        <p:nvSpPr>
          <p:cNvPr id="39939" name="灯片编号占位符 1"/>
          <p:cNvSpPr/>
          <p:nvPr>
            <p:ph type="sldNum" sz="quarter"/>
          </p:nvPr>
        </p:nvSpPr>
        <p:spPr>
          <a:xfrm>
            <a:off x="3835400" y="9410700"/>
            <a:ext cx="2933700" cy="495300"/>
          </a:xfrm>
          <a:prstGeom prst="rect">
            <a:avLst/>
          </a:prstGeom>
          <a:noFill/>
          <a:ln w="9525">
            <a:noFill/>
          </a:ln>
        </p:spPr>
        <p:txBody>
          <a:bodyPr anchor="b" anchorCtr="0"/>
          <a:p>
            <a:pPr lvl="0" algn="r"/>
            <a:fld id="{9A0DB2DC-4C9A-4742-B13C-FB6460FD3503}" type="slidenum">
              <a:rPr lang="ja-JP" altLang="en-US" sz="1200" dirty="0">
                <a:latin typeface="黑体" panose="02010609060101010101" pitchFamily="2" charset="-122"/>
                <a:ea typeface="黑体" panose="02010609060101010101" pitchFamily="2" charset="-122"/>
              </a:rPr>
            </a:fld>
            <a:endParaRPr lang="ja-JP" altLang="en-US" sz="1200" dirty="0">
              <a:latin typeface="黑体" panose="02010609060101010101" pitchFamily="2" charset="-122"/>
              <a:ea typeface="黑体" panose="02010609060101010101" pitchFamily="2" charset="-122"/>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41985" name="幻灯片图像占位符 468993"/>
          <p:cNvSpPr>
            <a:spLocks noTextEdit="1"/>
          </p:cNvSpPr>
          <p:nvPr>
            <p:ph type="sldImg"/>
          </p:nvPr>
        </p:nvSpPr>
        <p:spPr>
          <a:solidFill>
            <a:srgbClr val="FFFFFF"/>
          </a:solidFill>
        </p:spPr>
      </p:sp>
      <p:sp>
        <p:nvSpPr>
          <p:cNvPr id="41986" name="文本占位符 468994"/>
          <p:cNvSpPr>
            <a:spLocks noGrp="1"/>
          </p:cNvSpPr>
          <p:nvPr>
            <p:ph type="body"/>
          </p:nvPr>
        </p:nvSpPr>
        <p:spPr>
          <a:xfrm>
            <a:off x="903288" y="4705350"/>
            <a:ext cx="4962525" cy="4832350"/>
          </a:xfrm>
          <a:solidFill>
            <a:srgbClr val="FFFFFF"/>
          </a:solidFill>
          <a:ln>
            <a:solidFill>
              <a:schemeClr val="tx1"/>
            </a:solidFill>
            <a:miter/>
          </a:ln>
        </p:spPr>
        <p:txBody>
          <a:bodyPr anchor="t" anchorCtr="0"/>
          <a:p>
            <a:pPr lvl="0"/>
            <a:r>
              <a:rPr lang="ja-JP" altLang="en-US" dirty="0">
                <a:latin typeface="黑体" panose="02010609060101010101" pitchFamily="2" charset="-122"/>
                <a:ea typeface="黑体" panose="02010609060101010101" pitchFamily="2" charset="-122"/>
              </a:rPr>
              <a:t>(3) 检查下面的灯，当把变光器关向前拉，或上下移动信号转换开关</a:t>
            </a:r>
            <a:br>
              <a:rPr lang="ja-JP" altLang="en-US" dirty="0">
                <a:latin typeface="黑体" panose="02010609060101010101" pitchFamily="2" charset="-122"/>
                <a:ea typeface="黑体" panose="02010609060101010101" pitchFamily="2" charset="-122"/>
              </a:rPr>
            </a:br>
            <a:r>
              <a:rPr lang="ja-JP" altLang="en-US" dirty="0">
                <a:latin typeface="黑体" panose="02010609060101010101" pitchFamily="2" charset="-122"/>
                <a:ea typeface="黑体" panose="02010609060101010101" pitchFamily="2" charset="-122"/>
              </a:rPr>
              <a:t>时，这些灯正常亮或闪。</a:t>
            </a:r>
            <a:endParaRPr lang="ja-JP" altLang="en-US" dirty="0">
              <a:latin typeface="黑体" panose="02010609060101010101" pitchFamily="2" charset="-122"/>
              <a:ea typeface="黑体" panose="02010609060101010101" pitchFamily="2" charset="-122"/>
            </a:endParaRPr>
          </a:p>
          <a:p>
            <a:pPr lvl="0"/>
            <a:r>
              <a:rPr lang="ja-JP" altLang="en-US" dirty="0">
                <a:latin typeface="Arial" panose="020B0604020202020204" pitchFamily="34" charset="0"/>
                <a:ea typeface="Arial" panose="020B0604020202020204" pitchFamily="34" charset="0"/>
              </a:rPr>
              <a:t>·</a:t>
            </a:r>
            <a:r>
              <a:rPr lang="ja-JP" altLang="en-US" u="sng" dirty="0">
                <a:latin typeface="黑体" panose="02010609060101010101" pitchFamily="2" charset="-122"/>
                <a:ea typeface="黑体" panose="02010609060101010101" pitchFamily="2" charset="-122"/>
              </a:rPr>
              <a:t>大灯闪光器和指示灯</a:t>
            </a:r>
            <a:endParaRPr lang="ja-JP" altLang="en-US" u="sng" dirty="0">
              <a:latin typeface="黑体" panose="02010609060101010101" pitchFamily="2" charset="-122"/>
              <a:ea typeface="黑体" panose="02010609060101010101" pitchFamily="2" charset="-122"/>
            </a:endParaRPr>
          </a:p>
        </p:txBody>
      </p:sp>
      <p:sp>
        <p:nvSpPr>
          <p:cNvPr id="41987" name="灯片编号占位符 1"/>
          <p:cNvSpPr/>
          <p:nvPr>
            <p:ph type="sldNum" sz="quarter"/>
          </p:nvPr>
        </p:nvSpPr>
        <p:spPr>
          <a:xfrm>
            <a:off x="3835400" y="9410700"/>
            <a:ext cx="2933700" cy="495300"/>
          </a:xfrm>
          <a:prstGeom prst="rect">
            <a:avLst/>
          </a:prstGeom>
          <a:noFill/>
          <a:ln w="9525">
            <a:noFill/>
          </a:ln>
        </p:spPr>
        <p:txBody>
          <a:bodyPr anchor="b" anchorCtr="0"/>
          <a:p>
            <a:pPr lvl="0" algn="r"/>
            <a:fld id="{9A0DB2DC-4C9A-4742-B13C-FB6460FD3503}" type="slidenum">
              <a:rPr lang="ja-JP" altLang="en-US" sz="1200" dirty="0">
                <a:latin typeface="黑体" panose="02010609060101010101" pitchFamily="2" charset="-122"/>
                <a:ea typeface="黑体" panose="02010609060101010101" pitchFamily="2" charset="-122"/>
              </a:rPr>
            </a:fld>
            <a:endParaRPr lang="ja-JP" altLang="en-US" sz="1200" dirty="0">
              <a:latin typeface="黑体" panose="02010609060101010101" pitchFamily="2" charset="-122"/>
              <a:ea typeface="黑体" panose="02010609060101010101" pitchFamily="2" charset="-122"/>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7169" name="幻灯片图像占位符 434177"/>
          <p:cNvSpPr>
            <a:spLocks noTextEdit="1"/>
          </p:cNvSpPr>
          <p:nvPr>
            <p:ph type="sldImg"/>
          </p:nvPr>
        </p:nvSpPr>
        <p:spPr>
          <a:solidFill>
            <a:srgbClr val="FFFFFF"/>
          </a:solidFill>
        </p:spPr>
      </p:sp>
      <p:sp>
        <p:nvSpPr>
          <p:cNvPr id="7170" name="文本占位符 434178"/>
          <p:cNvSpPr>
            <a:spLocks noGrp="1"/>
          </p:cNvSpPr>
          <p:nvPr>
            <p:ph type="body"/>
          </p:nvPr>
        </p:nvSpPr>
        <p:spPr>
          <a:xfrm>
            <a:off x="903288" y="4705350"/>
            <a:ext cx="4962525" cy="4832350"/>
          </a:xfrm>
          <a:solidFill>
            <a:srgbClr val="FFFFFF"/>
          </a:solidFill>
          <a:ln>
            <a:solidFill>
              <a:schemeClr val="tx1"/>
            </a:solidFill>
            <a:miter/>
          </a:ln>
        </p:spPr>
        <p:txBody>
          <a:bodyPr anchor="t" anchorCtr="0"/>
          <a:p>
            <a:pPr marL="228600" lvl="0" indent="-228600"/>
            <a:r>
              <a:rPr lang="ja-JP" altLang="en-US" sz="1000" b="1" dirty="0">
                <a:latin typeface="黑体" panose="02010609060101010101" pitchFamily="2" charset="-122"/>
                <a:ea typeface="黑体" panose="02010609060101010101" pitchFamily="2" charset="-122"/>
              </a:rPr>
              <a:t>工作效率</a:t>
            </a:r>
            <a:endParaRPr lang="ja-JP" altLang="en-US" sz="1000" b="1" dirty="0">
              <a:latin typeface="黑体" panose="02010609060101010101" pitchFamily="2" charset="-122"/>
              <a:ea typeface="黑体" panose="02010609060101010101" pitchFamily="2" charset="-122"/>
            </a:endParaRPr>
          </a:p>
          <a:p>
            <a:pPr marL="228600" lvl="0" indent="-228600"/>
            <a:r>
              <a:rPr lang="ja-JP" altLang="en-US" sz="1000" dirty="0">
                <a:latin typeface="黑体" panose="02010609060101010101" pitchFamily="2" charset="-122"/>
                <a:ea typeface="黑体" panose="02010609060101010101" pitchFamily="2" charset="-122"/>
              </a:rPr>
              <a:t>为有效地进行工作，我们消除</a:t>
            </a:r>
            <a:r>
              <a:rPr lang="ja-JP" altLang="en-US" sz="1000" dirty="0">
                <a:latin typeface="黑体" panose="02010609060101010101" pitchFamily="2" charset="-122"/>
                <a:ea typeface="黑体" panose="02010609060101010101" pitchFamily="2" charset="-122"/>
              </a:rPr>
              <a:t>“</a:t>
            </a:r>
            <a:r>
              <a:rPr lang="en-US" altLang="ja-JP" sz="1000" dirty="0" err="1">
                <a:latin typeface="黑体" panose="02010609060101010101" pitchFamily="2" charset="-122"/>
                <a:ea typeface="黑体" panose="02010609060101010101" pitchFamily="2" charset="-122"/>
              </a:rPr>
              <a:t>muri</a:t>
            </a:r>
            <a:r>
              <a:rPr lang="en-US" altLang="ja-JP" sz="1000" dirty="0">
                <a:latin typeface="Arial" panose="020B0604020202020204" pitchFamily="34" charset="0"/>
              </a:rPr>
              <a:t>”</a:t>
            </a:r>
            <a:r>
              <a:rPr lang="en-US" altLang="ja-JP" sz="1000" dirty="0">
                <a:latin typeface="黑体" panose="02010609060101010101" pitchFamily="2" charset="-122"/>
                <a:ea typeface="黑体" panose="02010609060101010101" pitchFamily="2" charset="-122"/>
              </a:rPr>
              <a:t>（</a:t>
            </a:r>
            <a:r>
              <a:rPr lang="ja-JP" altLang="en-US" sz="1000" dirty="0">
                <a:latin typeface="黑体" panose="02010609060101010101" pitchFamily="2" charset="-122"/>
                <a:ea typeface="黑体" panose="02010609060101010101" pitchFamily="2" charset="-122"/>
              </a:rPr>
              <a:t>无理性），</a:t>
            </a:r>
            <a:r>
              <a:rPr lang="ja-JP" altLang="en-US" sz="1000" dirty="0">
                <a:latin typeface="黑体" panose="02010609060101010101" pitchFamily="2" charset="-122"/>
                <a:ea typeface="黑体" panose="02010609060101010101" pitchFamily="2" charset="-122"/>
              </a:rPr>
              <a:t>“</a:t>
            </a:r>
            <a:r>
              <a:rPr lang="en-US" altLang="ja-JP" sz="1000" dirty="0" err="1">
                <a:latin typeface="黑体" panose="02010609060101010101" pitchFamily="2" charset="-122"/>
                <a:ea typeface="黑体" panose="02010609060101010101" pitchFamily="2" charset="-122"/>
              </a:rPr>
              <a:t>muda</a:t>
            </a:r>
            <a:r>
              <a:rPr lang="en-US" altLang="ja-JP" sz="1000" dirty="0">
                <a:latin typeface="Arial" panose="020B0604020202020204" pitchFamily="34" charset="0"/>
              </a:rPr>
              <a:t>”</a:t>
            </a:r>
            <a:r>
              <a:rPr lang="en-US" altLang="ja-JP" sz="1000" dirty="0">
                <a:latin typeface="黑体" panose="02010609060101010101" pitchFamily="2" charset="-122"/>
                <a:ea typeface="黑体" panose="02010609060101010101" pitchFamily="2" charset="-122"/>
              </a:rPr>
              <a:t>（</a:t>
            </a:r>
            <a:r>
              <a:rPr lang="ja-JP" altLang="en-US" sz="1000" dirty="0">
                <a:latin typeface="黑体" panose="02010609060101010101" pitchFamily="2" charset="-122"/>
                <a:ea typeface="黑体" panose="02010609060101010101" pitchFamily="2" charset="-122"/>
              </a:rPr>
              <a:t>浪费）和 </a:t>
            </a:r>
            <a:r>
              <a:rPr lang="ja-JP" altLang="en-US" sz="1000" dirty="0">
                <a:latin typeface="黑体" panose="02010609060101010101" pitchFamily="2" charset="-122"/>
                <a:ea typeface="黑体" panose="02010609060101010101" pitchFamily="2" charset="-122"/>
              </a:rPr>
              <a:t>“</a:t>
            </a:r>
            <a:r>
              <a:rPr lang="en-US" altLang="ja-JP" sz="1000" dirty="0" err="1">
                <a:latin typeface="黑体" panose="02010609060101010101" pitchFamily="2" charset="-122"/>
                <a:ea typeface="黑体" panose="02010609060101010101" pitchFamily="2" charset="-122"/>
              </a:rPr>
              <a:t>mura</a:t>
            </a:r>
            <a:r>
              <a:rPr lang="en-US" altLang="ja-JP" sz="1000" dirty="0">
                <a:latin typeface="Arial" panose="020B0604020202020204" pitchFamily="34" charset="0"/>
              </a:rPr>
              <a:t>”</a:t>
            </a:r>
            <a:r>
              <a:rPr lang="en-US" altLang="ja-JP" sz="1000" dirty="0">
                <a:latin typeface="黑体" panose="02010609060101010101" pitchFamily="2" charset="-122"/>
                <a:ea typeface="黑体" panose="02010609060101010101" pitchFamily="2" charset="-122"/>
              </a:rPr>
              <a:t>（</a:t>
            </a:r>
            <a:r>
              <a:rPr lang="ja-JP" altLang="en-US" sz="1000" dirty="0">
                <a:latin typeface="黑体" panose="02010609060101010101" pitchFamily="2" charset="-122"/>
                <a:ea typeface="黑体" panose="02010609060101010101" pitchFamily="2" charset="-122"/>
              </a:rPr>
              <a:t>不均匀性）</a:t>
            </a:r>
            <a:endParaRPr lang="ja-JP" altLang="en-US" sz="1000" dirty="0">
              <a:latin typeface="黑体" panose="02010609060101010101" pitchFamily="2" charset="-122"/>
              <a:ea typeface="黑体" panose="02010609060101010101" pitchFamily="2" charset="-122"/>
            </a:endParaRPr>
          </a:p>
          <a:p>
            <a:pPr marL="228600" lvl="0" indent="-228600"/>
            <a:r>
              <a:rPr lang="ja-JP" altLang="en-US" sz="1000" dirty="0">
                <a:latin typeface="黑体" panose="02010609060101010101" pitchFamily="2" charset="-122"/>
                <a:ea typeface="黑体" panose="02010609060101010101" pitchFamily="2" charset="-122"/>
              </a:rPr>
              <a:t>这可以通过缩短行程距离，减少</a:t>
            </a:r>
            <a:r>
              <a:rPr lang="zh-CN" altLang="en-US" sz="1000" dirty="0">
                <a:latin typeface="Arial" panose="020B0604020202020204" pitchFamily="34" charset="0"/>
                <a:ea typeface="黑体" panose="02010609060101010101" pitchFamily="2" charset="-122"/>
              </a:rPr>
              <a:t>走动</a:t>
            </a:r>
            <a:r>
              <a:rPr lang="ja-JP" altLang="en-US" sz="1000" dirty="0">
                <a:latin typeface="黑体" panose="02010609060101010101" pitchFamily="2" charset="-122"/>
                <a:ea typeface="黑体" panose="02010609060101010101" pitchFamily="2" charset="-122"/>
              </a:rPr>
              <a:t>次数，减少不合理的工作地点，减少吊升操作的次数，限制空闲时间来做到。本章的操作是以</a:t>
            </a:r>
            <a:r>
              <a:rPr lang="ja-JP" altLang="en-US" sz="1000" dirty="0">
                <a:latin typeface="Arial" panose="020B0604020202020204" pitchFamily="34" charset="0"/>
                <a:ea typeface="黑体" panose="02010609060101010101" pitchFamily="2" charset="-122"/>
              </a:rPr>
              <a:t>“</a:t>
            </a:r>
            <a:r>
              <a:rPr lang="ja-JP" altLang="en-US" sz="1000" dirty="0">
                <a:latin typeface="黑体" panose="02010609060101010101" pitchFamily="2" charset="-122"/>
                <a:ea typeface="黑体" panose="02010609060101010101" pitchFamily="2" charset="-122"/>
              </a:rPr>
              <a:t>每个工作台一个技师</a:t>
            </a:r>
            <a:r>
              <a:rPr lang="ja-JP" altLang="en-US" sz="1000" dirty="0">
                <a:latin typeface="Arial" panose="020B0604020202020204" pitchFamily="34" charset="0"/>
                <a:ea typeface="黑体" panose="02010609060101010101" pitchFamily="2" charset="-122"/>
              </a:rPr>
              <a:t>”</a:t>
            </a:r>
            <a:r>
              <a:rPr lang="ja-JP" altLang="en-US" sz="1000" dirty="0">
                <a:latin typeface="黑体" panose="02010609060101010101" pitchFamily="2" charset="-122"/>
                <a:ea typeface="黑体" panose="02010609060101010101" pitchFamily="2" charset="-122"/>
              </a:rPr>
              <a:t>为基础进行的。</a:t>
            </a:r>
            <a:endParaRPr lang="ja-JP" altLang="en-US" sz="1000" dirty="0">
              <a:latin typeface="黑体" panose="02010609060101010101" pitchFamily="2" charset="-122"/>
              <a:ea typeface="黑体" panose="02010609060101010101" pitchFamily="2" charset="-122"/>
            </a:endParaRPr>
          </a:p>
          <a:p>
            <a:pPr marL="228600" lvl="0" indent="-228600"/>
            <a:endParaRPr lang="ja-JP" altLang="en-US" sz="1000" dirty="0">
              <a:latin typeface="Arial" panose="020B0604020202020204" pitchFamily="34" charset="0"/>
              <a:cs typeface="Arial" panose="020B0604020202020204" pitchFamily="34" charset="0"/>
            </a:endParaRPr>
          </a:p>
          <a:p>
            <a:pPr marL="228600" lvl="0" indent="-228600"/>
            <a:r>
              <a:rPr lang="ja-JP" altLang="en-US" sz="1000" dirty="0">
                <a:latin typeface="Arial" panose="020B0604020202020204" pitchFamily="34" charset="0"/>
                <a:cs typeface="Arial" panose="020B0604020202020204" pitchFamily="34" charset="0"/>
              </a:rPr>
              <a:t>1.</a:t>
            </a:r>
            <a:r>
              <a:rPr lang="en-US" altLang="zh-CN" sz="1000" dirty="0">
                <a:latin typeface="Arial" panose="020B0604020202020204" pitchFamily="34" charset="0"/>
                <a:ea typeface="宋体" panose="02010600030101010101" pitchFamily="2" charset="-122"/>
              </a:rPr>
              <a:t> </a:t>
            </a:r>
            <a:r>
              <a:rPr lang="ja-JP" altLang="en-US" sz="1000" u="sng" dirty="0">
                <a:latin typeface="Arial" panose="020B0604020202020204" pitchFamily="34" charset="0"/>
                <a:cs typeface="Arial" panose="020B0604020202020204" pitchFamily="34" charset="0"/>
              </a:rPr>
              <a:t>缩短车辆周围的工作路径</a:t>
            </a:r>
            <a:endParaRPr lang="ja-JP" altLang="en-US" sz="1000" u="sng" dirty="0">
              <a:latin typeface="Arial" panose="020B0604020202020204" pitchFamily="34" charset="0"/>
              <a:cs typeface="Arial" panose="020B0604020202020204" pitchFamily="34" charset="0"/>
            </a:endParaRPr>
          </a:p>
          <a:p>
            <a:pPr marL="228600" lvl="0" indent="-228600">
              <a:buAutoNum type="arabicParenBoth"/>
            </a:pPr>
            <a:r>
              <a:rPr lang="ja-JP" altLang="en-US" sz="1000" dirty="0">
                <a:latin typeface="Arial" panose="020B0604020202020204" pitchFamily="34" charset="0"/>
                <a:cs typeface="Arial" panose="020B0604020202020204" pitchFamily="34" charset="0"/>
              </a:rPr>
              <a:t> 将尽可能多的工作集中在同一地点，并一次做完。</a:t>
            </a:r>
            <a:endParaRPr lang="ja-JP" altLang="en-US" sz="1000" dirty="0">
              <a:latin typeface="Arial" panose="020B0604020202020204" pitchFamily="34" charset="0"/>
              <a:cs typeface="Arial" panose="020B0604020202020204" pitchFamily="34" charset="0"/>
            </a:endParaRPr>
          </a:p>
          <a:p>
            <a:pPr marL="228600" lvl="0" indent="-228600">
              <a:buAutoNum type="arabicParenBoth"/>
            </a:pPr>
            <a:r>
              <a:rPr lang="ja-JP" altLang="en-US" sz="1000" dirty="0">
                <a:latin typeface="Arial" panose="020B0604020202020204" pitchFamily="34" charset="0"/>
                <a:cs typeface="Arial" panose="020B0604020202020204" pitchFamily="34" charset="0"/>
              </a:rPr>
              <a:t>(2) 车辆周围的运动路线应该始于驾驶员的座位，终于技师围绕车辆工作一次的结束地点。</a:t>
            </a:r>
            <a:endParaRPr lang="ja-JP" altLang="en-US" sz="1000" dirty="0">
              <a:latin typeface="Arial" panose="020B0604020202020204" pitchFamily="34" charset="0"/>
              <a:cs typeface="Arial" panose="020B0604020202020204" pitchFamily="34" charset="0"/>
            </a:endParaRPr>
          </a:p>
          <a:p>
            <a:pPr marL="228600" lvl="0" indent="-228600"/>
            <a:r>
              <a:rPr lang="ja-JP" altLang="en-US" sz="1000" dirty="0">
                <a:latin typeface="Arial" panose="020B0604020202020204" pitchFamily="34" charset="0"/>
                <a:cs typeface="Arial" panose="020B0604020202020204" pitchFamily="34" charset="0"/>
              </a:rPr>
              <a:t>(3) 工具，仪器和更换部件应该提前准备好并置于易于拿取的地方。</a:t>
            </a:r>
            <a:endParaRPr lang="ja-JP" altLang="en-US" sz="1000" dirty="0">
              <a:latin typeface="Arial" panose="020B0604020202020204" pitchFamily="34" charset="0"/>
              <a:cs typeface="Arial" panose="020B0604020202020204" pitchFamily="34" charset="0"/>
            </a:endParaRPr>
          </a:p>
          <a:p>
            <a:pPr marL="228600" lvl="0" indent="-228600"/>
            <a:endParaRPr lang="ja-JP" altLang="en-US" sz="1000" dirty="0">
              <a:latin typeface="Arial" panose="020B0604020202020204" pitchFamily="34" charset="0"/>
              <a:cs typeface="Arial" panose="020B0604020202020204" pitchFamily="34" charset="0"/>
            </a:endParaRPr>
          </a:p>
          <a:p>
            <a:pPr marL="228600" lvl="0" indent="-228600"/>
            <a:r>
              <a:rPr lang="ja-JP" altLang="en-US" sz="1000" dirty="0">
                <a:latin typeface="Arial" panose="020B0604020202020204" pitchFamily="34" charset="0"/>
                <a:cs typeface="Arial" panose="020B0604020202020204" pitchFamily="34" charset="0"/>
              </a:rPr>
              <a:t>2.</a:t>
            </a:r>
            <a:r>
              <a:rPr lang="zh-CN" altLang="en-US" sz="1000" u="sng" dirty="0">
                <a:latin typeface="Arial" panose="020B0604020202020204" pitchFamily="34" charset="0"/>
                <a:cs typeface="Arial" panose="020B0604020202020204" pitchFamily="34" charset="0"/>
              </a:rPr>
              <a:t>改善工作时的姿式</a:t>
            </a:r>
            <a:endParaRPr lang="ja-JP" altLang="en-US" sz="1000" u="sng" dirty="0">
              <a:latin typeface="Arial" panose="020B0604020202020204" pitchFamily="34" charset="0"/>
              <a:cs typeface="Arial" panose="020B0604020202020204" pitchFamily="34" charset="0"/>
            </a:endParaRPr>
          </a:p>
          <a:p>
            <a:pPr marL="228600" lvl="0" indent="-228600"/>
            <a:r>
              <a:rPr lang="zh-CN" altLang="en-US" sz="1000" dirty="0">
                <a:latin typeface="Arial" panose="020B0604020202020204" pitchFamily="34" charset="0"/>
                <a:cs typeface="Arial" panose="020B0604020202020204" pitchFamily="34" charset="0"/>
              </a:rPr>
              <a:t>站式的姿式是操作的基础。 所以要努力尽可能地减少蹲式或弯腰。</a:t>
            </a:r>
            <a:endParaRPr lang="zh-CN" altLang="en-US" sz="1000" dirty="0">
              <a:latin typeface="Arial" panose="020B0604020202020204" pitchFamily="34" charset="0"/>
              <a:cs typeface="Arial" panose="020B0604020202020204" pitchFamily="34" charset="0"/>
            </a:endParaRPr>
          </a:p>
          <a:p>
            <a:pPr marL="228600" lvl="0" indent="-228600"/>
            <a:endParaRPr lang="ja-JP" altLang="en-US" sz="1000" dirty="0">
              <a:latin typeface="Arial" panose="020B0604020202020204" pitchFamily="34" charset="0"/>
              <a:cs typeface="Arial" panose="020B0604020202020204" pitchFamily="34" charset="0"/>
            </a:endParaRPr>
          </a:p>
          <a:p>
            <a:pPr marL="228600" lvl="0" indent="-228600"/>
            <a:r>
              <a:rPr lang="ja-JP" altLang="en-US" sz="1000" dirty="0">
                <a:latin typeface="Arial" panose="020B0604020202020204" pitchFamily="34" charset="0"/>
                <a:cs typeface="Arial" panose="020B0604020202020204" pitchFamily="34" charset="0"/>
              </a:rPr>
              <a:t>3. </a:t>
            </a:r>
            <a:r>
              <a:rPr lang="ja-JP" altLang="en-US" sz="1000" u="sng" dirty="0">
                <a:latin typeface="Arial" panose="020B0604020202020204" pitchFamily="34" charset="0"/>
                <a:cs typeface="Arial" panose="020B0604020202020204" pitchFamily="34" charset="0"/>
              </a:rPr>
              <a:t>限制空闲时间</a:t>
            </a:r>
            <a:endParaRPr lang="ja-JP" altLang="en-US" sz="1000" u="sng" dirty="0">
              <a:latin typeface="Arial" panose="020B0604020202020204" pitchFamily="34" charset="0"/>
              <a:cs typeface="Arial" panose="020B0604020202020204" pitchFamily="34" charset="0"/>
            </a:endParaRPr>
          </a:p>
          <a:p>
            <a:pPr marL="228600" lvl="0" indent="-228600"/>
            <a:r>
              <a:rPr lang="ja-JP" altLang="en-US" sz="1000" dirty="0">
                <a:latin typeface="Arial" panose="020B0604020202020204" pitchFamily="34" charset="0"/>
                <a:cs typeface="Arial" panose="020B0604020202020204" pitchFamily="34" charset="0"/>
              </a:rPr>
              <a:t>限制空闲时间，把事情组合起来做，比如油的排放和发动机加热</a:t>
            </a:r>
            <a:endParaRPr lang="ja-JP" altLang="en-US" sz="1000" dirty="0">
              <a:latin typeface="Arial" panose="020B0604020202020204" pitchFamily="34" charset="0"/>
              <a:cs typeface="Arial" panose="020B0604020202020204" pitchFamily="34" charset="0"/>
            </a:endParaRPr>
          </a:p>
          <a:p>
            <a:pPr marL="228600" lvl="0" indent="-228600"/>
            <a:endParaRPr lang="ja-JP" altLang="en-US" sz="1000" dirty="0">
              <a:latin typeface="Arial" panose="020B0604020202020204" pitchFamily="34" charset="0"/>
              <a:cs typeface="Arial" panose="020B0604020202020204" pitchFamily="34" charset="0"/>
            </a:endParaRPr>
          </a:p>
          <a:p>
            <a:pPr marL="228600" lvl="0" indent="-228600"/>
            <a:r>
              <a:rPr lang="ja-JP" altLang="en-US" sz="1000" dirty="0">
                <a:latin typeface="Arial" panose="020B0604020202020204" pitchFamily="34" charset="0"/>
                <a:cs typeface="Arial" panose="020B0604020202020204" pitchFamily="34" charset="0"/>
              </a:rPr>
              <a:t>4.</a:t>
            </a:r>
            <a:r>
              <a:rPr lang="zh-CN" altLang="en-US" sz="1000" u="sng" dirty="0">
                <a:latin typeface="Arial" panose="020B0604020202020204" pitchFamily="34" charset="0"/>
                <a:cs typeface="Arial" panose="020B0604020202020204" pitchFamily="34" charset="0"/>
              </a:rPr>
              <a:t>减少举升次数</a:t>
            </a:r>
            <a:endParaRPr lang="zh-CN" altLang="en-US" sz="1000" u="sng" dirty="0">
              <a:latin typeface="Arial" panose="020B0604020202020204" pitchFamily="34" charset="0"/>
              <a:cs typeface="Arial" panose="020B0604020202020204" pitchFamily="34" charset="0"/>
            </a:endParaRPr>
          </a:p>
          <a:p>
            <a:pPr marL="228600" lvl="0" indent="-228600"/>
            <a:r>
              <a:rPr lang="zh-CN" altLang="en-US" sz="1000" dirty="0">
                <a:latin typeface="Arial" panose="020B0604020202020204" pitchFamily="34" charset="0"/>
                <a:cs typeface="Arial" panose="020B0604020202020204" pitchFamily="34" charset="0"/>
              </a:rPr>
              <a:t>通过提高工作时的位置和集中工作来把工作项目分类，这样能在相同位置做的所有的工作就可以在相同的时间内做。</a:t>
            </a:r>
            <a:endParaRPr lang="zh-CN" altLang="en-US" sz="1000" dirty="0">
              <a:latin typeface="Arial" panose="020B0604020202020204" pitchFamily="34" charset="0"/>
              <a:cs typeface="Arial" panose="020B0604020202020204" pitchFamily="34" charset="0"/>
            </a:endParaRPr>
          </a:p>
          <a:p>
            <a:pPr marL="228600" lvl="0" indent="-228600"/>
            <a:endParaRPr lang="ja-JP" altLang="en-US" sz="1000" dirty="0">
              <a:latin typeface="Arial" panose="020B0604020202020204" pitchFamily="34" charset="0"/>
              <a:ea typeface="Arial" panose="020B0604020202020204" pitchFamily="34" charset="0"/>
            </a:endParaRPr>
          </a:p>
        </p:txBody>
      </p:sp>
      <p:sp>
        <p:nvSpPr>
          <p:cNvPr id="7171" name="灯片编号占位符 1"/>
          <p:cNvSpPr/>
          <p:nvPr>
            <p:ph type="sldNum" sz="quarter"/>
          </p:nvPr>
        </p:nvSpPr>
        <p:spPr>
          <a:xfrm>
            <a:off x="3835400" y="9410700"/>
            <a:ext cx="2933700" cy="495300"/>
          </a:xfrm>
          <a:prstGeom prst="rect">
            <a:avLst/>
          </a:prstGeom>
          <a:noFill/>
          <a:ln w="9525">
            <a:noFill/>
          </a:ln>
        </p:spPr>
        <p:txBody>
          <a:bodyPr anchor="b" anchorCtr="0"/>
          <a:p>
            <a:pPr lvl="0" algn="r"/>
            <a:fld id="{9A0DB2DC-4C9A-4742-B13C-FB6460FD3503}" type="slidenum">
              <a:rPr lang="ja-JP" altLang="en-US" sz="1200" dirty="0">
                <a:latin typeface="黑体" panose="02010609060101010101" pitchFamily="2" charset="-122"/>
                <a:ea typeface="黑体" panose="02010609060101010101" pitchFamily="2" charset="-122"/>
              </a:rPr>
            </a:fld>
            <a:endParaRPr lang="ja-JP" altLang="en-US" sz="1200" dirty="0">
              <a:latin typeface="黑体" panose="02010609060101010101" pitchFamily="2" charset="-122"/>
              <a:ea typeface="黑体" panose="02010609060101010101" pitchFamily="2" charset="-122"/>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44033" name="幻灯片图像占位符 471041"/>
          <p:cNvSpPr>
            <a:spLocks noTextEdit="1"/>
          </p:cNvSpPr>
          <p:nvPr>
            <p:ph type="sldImg"/>
          </p:nvPr>
        </p:nvSpPr>
        <p:spPr>
          <a:solidFill>
            <a:srgbClr val="FFFFFF"/>
          </a:solidFill>
        </p:spPr>
      </p:sp>
      <p:sp>
        <p:nvSpPr>
          <p:cNvPr id="44034" name="文本占位符 471042"/>
          <p:cNvSpPr>
            <a:spLocks noGrp="1"/>
          </p:cNvSpPr>
          <p:nvPr>
            <p:ph type="body"/>
          </p:nvPr>
        </p:nvSpPr>
        <p:spPr>
          <a:xfrm>
            <a:off x="903288" y="4705350"/>
            <a:ext cx="4962525" cy="4832350"/>
          </a:xfrm>
          <a:solidFill>
            <a:srgbClr val="FFFFFF"/>
          </a:solidFill>
          <a:ln>
            <a:solidFill>
              <a:schemeClr val="tx1"/>
            </a:solidFill>
            <a:miter/>
          </a:ln>
        </p:spPr>
        <p:txBody>
          <a:bodyPr anchor="t" anchorCtr="0"/>
          <a:p>
            <a:pPr lvl="0"/>
            <a:r>
              <a:rPr lang="ja-JP" altLang="en-US" dirty="0">
                <a:latin typeface="Arial" panose="020B0604020202020204" pitchFamily="34" charset="0"/>
                <a:ea typeface="Arial" panose="020B0604020202020204" pitchFamily="34" charset="0"/>
              </a:rPr>
              <a:t>·</a:t>
            </a:r>
            <a:r>
              <a:rPr lang="ja-JP" altLang="en-US" u="sng" dirty="0">
                <a:latin typeface="黑体" panose="02010609060101010101" pitchFamily="2" charset="-122"/>
                <a:ea typeface="黑体" panose="02010609060101010101" pitchFamily="2" charset="-122"/>
              </a:rPr>
              <a:t>右转信号灯和指示灯</a:t>
            </a:r>
            <a:endParaRPr lang="ja-JP" altLang="en-US" u="sng" dirty="0">
              <a:latin typeface="黑体" panose="02010609060101010101" pitchFamily="2" charset="-122"/>
              <a:ea typeface="黑体" panose="02010609060101010101" pitchFamily="2" charset="-122"/>
            </a:endParaRPr>
          </a:p>
        </p:txBody>
      </p:sp>
      <p:sp>
        <p:nvSpPr>
          <p:cNvPr id="44035" name="灯片编号占位符 1"/>
          <p:cNvSpPr/>
          <p:nvPr>
            <p:ph type="sldNum" sz="quarter"/>
          </p:nvPr>
        </p:nvSpPr>
        <p:spPr>
          <a:xfrm>
            <a:off x="3835400" y="9410700"/>
            <a:ext cx="2933700" cy="495300"/>
          </a:xfrm>
          <a:prstGeom prst="rect">
            <a:avLst/>
          </a:prstGeom>
          <a:noFill/>
          <a:ln w="9525">
            <a:noFill/>
          </a:ln>
        </p:spPr>
        <p:txBody>
          <a:bodyPr anchor="b" anchorCtr="0"/>
          <a:p>
            <a:pPr lvl="0" algn="r"/>
            <a:fld id="{9A0DB2DC-4C9A-4742-B13C-FB6460FD3503}" type="slidenum">
              <a:rPr lang="ja-JP" altLang="en-US" sz="1200" dirty="0">
                <a:latin typeface="黑体" panose="02010609060101010101" pitchFamily="2" charset="-122"/>
                <a:ea typeface="黑体" panose="02010609060101010101" pitchFamily="2" charset="-122"/>
              </a:rPr>
            </a:fld>
            <a:endParaRPr lang="ja-JP" altLang="en-US" sz="1200" dirty="0">
              <a:latin typeface="黑体" panose="02010609060101010101" pitchFamily="2" charset="-122"/>
              <a:ea typeface="黑体" panose="02010609060101010101" pitchFamily="2" charset="-122"/>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46081" name="幻灯片图像占位符 473089"/>
          <p:cNvSpPr>
            <a:spLocks noTextEdit="1"/>
          </p:cNvSpPr>
          <p:nvPr>
            <p:ph type="sldImg"/>
          </p:nvPr>
        </p:nvSpPr>
        <p:spPr>
          <a:solidFill>
            <a:srgbClr val="FFFFFF"/>
          </a:solidFill>
        </p:spPr>
      </p:sp>
      <p:sp>
        <p:nvSpPr>
          <p:cNvPr id="46082" name="文本占位符 473090"/>
          <p:cNvSpPr>
            <a:spLocks noGrp="1"/>
          </p:cNvSpPr>
          <p:nvPr>
            <p:ph type="body"/>
          </p:nvPr>
        </p:nvSpPr>
        <p:spPr>
          <a:xfrm>
            <a:off x="903288" y="4705350"/>
            <a:ext cx="4962525" cy="4832350"/>
          </a:xfrm>
          <a:solidFill>
            <a:srgbClr val="FFFFFF"/>
          </a:solidFill>
          <a:ln>
            <a:solidFill>
              <a:schemeClr val="tx1"/>
            </a:solidFill>
            <a:miter/>
          </a:ln>
        </p:spPr>
        <p:txBody>
          <a:bodyPr anchor="t" anchorCtr="0"/>
          <a:p>
            <a:pPr lvl="0"/>
            <a:r>
              <a:rPr lang="ja-JP" altLang="en-US" dirty="0">
                <a:latin typeface="Arial" panose="020B0604020202020204" pitchFamily="34" charset="0"/>
                <a:ea typeface="Arial" panose="020B0604020202020204" pitchFamily="34" charset="0"/>
              </a:rPr>
              <a:t>·</a:t>
            </a:r>
            <a:r>
              <a:rPr lang="ja-JP" altLang="en-US" u="sng" dirty="0">
                <a:latin typeface="黑体" panose="02010609060101010101" pitchFamily="2" charset="-122"/>
                <a:ea typeface="黑体" panose="02010609060101010101" pitchFamily="2" charset="-122"/>
              </a:rPr>
              <a:t>左转信号灯和指示灯</a:t>
            </a:r>
            <a:endParaRPr lang="ja-JP" altLang="en-US" u="sng" dirty="0">
              <a:latin typeface="黑体" panose="02010609060101010101" pitchFamily="2" charset="-122"/>
              <a:ea typeface="黑体" panose="02010609060101010101" pitchFamily="2" charset="-122"/>
            </a:endParaRPr>
          </a:p>
        </p:txBody>
      </p:sp>
      <p:sp>
        <p:nvSpPr>
          <p:cNvPr id="46083" name="灯片编号占位符 1"/>
          <p:cNvSpPr/>
          <p:nvPr>
            <p:ph type="sldNum" sz="quarter"/>
          </p:nvPr>
        </p:nvSpPr>
        <p:spPr>
          <a:xfrm>
            <a:off x="3835400" y="9410700"/>
            <a:ext cx="2933700" cy="495300"/>
          </a:xfrm>
          <a:prstGeom prst="rect">
            <a:avLst/>
          </a:prstGeom>
          <a:noFill/>
          <a:ln w="9525">
            <a:noFill/>
          </a:ln>
        </p:spPr>
        <p:txBody>
          <a:bodyPr anchor="b" anchorCtr="0"/>
          <a:p>
            <a:pPr lvl="0" algn="r"/>
            <a:fld id="{9A0DB2DC-4C9A-4742-B13C-FB6460FD3503}" type="slidenum">
              <a:rPr lang="ja-JP" altLang="en-US" sz="1200" dirty="0">
                <a:latin typeface="黑体" panose="02010609060101010101" pitchFamily="2" charset="-122"/>
                <a:ea typeface="黑体" panose="02010609060101010101" pitchFamily="2" charset="-122"/>
              </a:rPr>
            </a:fld>
            <a:endParaRPr lang="ja-JP" altLang="en-US" sz="1200" dirty="0">
              <a:latin typeface="黑体" panose="02010609060101010101" pitchFamily="2" charset="-122"/>
              <a:ea typeface="黑体" panose="02010609060101010101" pitchFamily="2" charset="-122"/>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48129" name="幻灯片图像占位符 475137"/>
          <p:cNvSpPr>
            <a:spLocks noTextEdit="1"/>
          </p:cNvSpPr>
          <p:nvPr>
            <p:ph type="sldImg"/>
          </p:nvPr>
        </p:nvSpPr>
        <p:spPr>
          <a:solidFill>
            <a:srgbClr val="FFFFFF"/>
          </a:solidFill>
        </p:spPr>
      </p:sp>
      <p:sp>
        <p:nvSpPr>
          <p:cNvPr id="48130" name="文本占位符 475138"/>
          <p:cNvSpPr>
            <a:spLocks noGrp="1"/>
          </p:cNvSpPr>
          <p:nvPr>
            <p:ph type="body"/>
          </p:nvPr>
        </p:nvSpPr>
        <p:spPr>
          <a:xfrm>
            <a:off x="903288" y="4705350"/>
            <a:ext cx="4962525" cy="4832350"/>
          </a:xfrm>
          <a:solidFill>
            <a:srgbClr val="FFFFFF"/>
          </a:solidFill>
          <a:ln>
            <a:solidFill>
              <a:schemeClr val="tx1"/>
            </a:solidFill>
            <a:miter/>
          </a:ln>
        </p:spPr>
        <p:txBody>
          <a:bodyPr anchor="t" anchorCtr="0"/>
          <a:p>
            <a:pPr lvl="0"/>
            <a:r>
              <a:rPr lang="ja-JP" altLang="en-US" dirty="0">
                <a:latin typeface="黑体" panose="02010609060101010101" pitchFamily="2" charset="-122"/>
                <a:ea typeface="黑体" panose="02010609060101010101" pitchFamily="2" charset="-122"/>
              </a:rPr>
              <a:t>(4) 当每一个开关工作时，检查下面的灯正常亮或闪烁。</a:t>
            </a:r>
            <a:endParaRPr lang="ja-JP" altLang="en-US" dirty="0">
              <a:latin typeface="黑体" panose="02010609060101010101" pitchFamily="2" charset="-122"/>
              <a:ea typeface="黑体" panose="02010609060101010101" pitchFamily="2" charset="-122"/>
            </a:endParaRPr>
          </a:p>
          <a:p>
            <a:pPr lvl="0"/>
            <a:r>
              <a:rPr lang="ja-JP" altLang="en-US" dirty="0">
                <a:latin typeface="Arial" panose="020B0604020202020204" pitchFamily="34" charset="0"/>
                <a:ea typeface="Arial" panose="020B0604020202020204" pitchFamily="34" charset="0"/>
              </a:rPr>
              <a:t>·</a:t>
            </a:r>
            <a:r>
              <a:rPr lang="ja-JP" altLang="en-US" u="sng" dirty="0">
                <a:latin typeface="黑体" panose="02010609060101010101" pitchFamily="2" charset="-122"/>
                <a:ea typeface="黑体" panose="02010609060101010101" pitchFamily="2" charset="-122"/>
              </a:rPr>
              <a:t>危险警告灯和指示灯</a:t>
            </a:r>
            <a:endParaRPr lang="ja-JP" altLang="en-US" u="sng" dirty="0">
              <a:latin typeface="黑体" panose="02010609060101010101" pitchFamily="2" charset="-122"/>
              <a:ea typeface="黑体" panose="02010609060101010101" pitchFamily="2" charset="-122"/>
            </a:endParaRPr>
          </a:p>
        </p:txBody>
      </p:sp>
      <p:sp>
        <p:nvSpPr>
          <p:cNvPr id="48131" name="灯片编号占位符 1"/>
          <p:cNvSpPr/>
          <p:nvPr>
            <p:ph type="sldNum" sz="quarter"/>
          </p:nvPr>
        </p:nvSpPr>
        <p:spPr>
          <a:xfrm>
            <a:off x="3835400" y="9410700"/>
            <a:ext cx="2933700" cy="495300"/>
          </a:xfrm>
          <a:prstGeom prst="rect">
            <a:avLst/>
          </a:prstGeom>
          <a:noFill/>
          <a:ln w="9525">
            <a:noFill/>
          </a:ln>
        </p:spPr>
        <p:txBody>
          <a:bodyPr anchor="b" anchorCtr="0"/>
          <a:p>
            <a:pPr lvl="0" algn="r"/>
            <a:fld id="{9A0DB2DC-4C9A-4742-B13C-FB6460FD3503}" type="slidenum">
              <a:rPr lang="ja-JP" altLang="en-US" sz="1200" dirty="0">
                <a:latin typeface="黑体" panose="02010609060101010101" pitchFamily="2" charset="-122"/>
                <a:ea typeface="黑体" panose="02010609060101010101" pitchFamily="2" charset="-122"/>
              </a:rPr>
            </a:fld>
            <a:endParaRPr lang="ja-JP" altLang="en-US" sz="1200" dirty="0">
              <a:latin typeface="黑体" panose="02010609060101010101" pitchFamily="2" charset="-122"/>
              <a:ea typeface="黑体" panose="02010609060101010101" pitchFamily="2" charset="-122"/>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50177" name="幻灯片图像占位符 477185"/>
          <p:cNvSpPr>
            <a:spLocks noTextEdit="1"/>
          </p:cNvSpPr>
          <p:nvPr>
            <p:ph type="sldImg"/>
          </p:nvPr>
        </p:nvSpPr>
        <p:spPr>
          <a:solidFill>
            <a:srgbClr val="FFFFFF"/>
          </a:solidFill>
        </p:spPr>
      </p:sp>
      <p:sp>
        <p:nvSpPr>
          <p:cNvPr id="50178" name="文本占位符 477186"/>
          <p:cNvSpPr>
            <a:spLocks noGrp="1"/>
          </p:cNvSpPr>
          <p:nvPr>
            <p:ph type="body"/>
          </p:nvPr>
        </p:nvSpPr>
        <p:spPr>
          <a:xfrm>
            <a:off x="903288" y="4705350"/>
            <a:ext cx="4962525" cy="4832350"/>
          </a:xfrm>
          <a:solidFill>
            <a:srgbClr val="FFFFFF"/>
          </a:solidFill>
          <a:ln>
            <a:solidFill>
              <a:schemeClr val="tx1"/>
            </a:solidFill>
            <a:miter/>
          </a:ln>
        </p:spPr>
        <p:txBody>
          <a:bodyPr anchor="t" anchorCtr="0"/>
          <a:p>
            <a:pPr lvl="0"/>
            <a:r>
              <a:rPr lang="ja-JP" altLang="en-US" dirty="0">
                <a:latin typeface="Arial" panose="020B0604020202020204" pitchFamily="34" charset="0"/>
                <a:ea typeface="Arial" panose="020B0604020202020204" pitchFamily="34" charset="0"/>
              </a:rPr>
              <a:t>·</a:t>
            </a:r>
            <a:r>
              <a:rPr lang="ja-JP" altLang="en-US" u="sng" dirty="0">
                <a:latin typeface="黑体" panose="02010609060101010101" pitchFamily="2" charset="-122"/>
                <a:ea typeface="黑体" panose="02010609060101010101" pitchFamily="2" charset="-122"/>
              </a:rPr>
              <a:t>停车灯（尾灯亮）</a:t>
            </a:r>
            <a:endParaRPr lang="ja-JP" altLang="en-US" u="sng" dirty="0">
              <a:latin typeface="黑体" panose="02010609060101010101" pitchFamily="2" charset="-122"/>
              <a:ea typeface="黑体" panose="02010609060101010101" pitchFamily="2" charset="-122"/>
            </a:endParaRPr>
          </a:p>
        </p:txBody>
      </p:sp>
      <p:sp>
        <p:nvSpPr>
          <p:cNvPr id="50179" name="灯片编号占位符 1"/>
          <p:cNvSpPr/>
          <p:nvPr>
            <p:ph type="sldNum" sz="quarter"/>
          </p:nvPr>
        </p:nvSpPr>
        <p:spPr>
          <a:xfrm>
            <a:off x="3835400" y="9410700"/>
            <a:ext cx="2933700" cy="495300"/>
          </a:xfrm>
          <a:prstGeom prst="rect">
            <a:avLst/>
          </a:prstGeom>
          <a:noFill/>
          <a:ln w="9525">
            <a:noFill/>
          </a:ln>
        </p:spPr>
        <p:txBody>
          <a:bodyPr anchor="b" anchorCtr="0"/>
          <a:p>
            <a:pPr lvl="0" algn="r"/>
            <a:fld id="{9A0DB2DC-4C9A-4742-B13C-FB6460FD3503}" type="slidenum">
              <a:rPr lang="ja-JP" altLang="en-US" sz="1200" dirty="0">
                <a:latin typeface="黑体" panose="02010609060101010101" pitchFamily="2" charset="-122"/>
                <a:ea typeface="黑体" panose="02010609060101010101" pitchFamily="2" charset="-122"/>
              </a:rPr>
            </a:fld>
            <a:endParaRPr lang="ja-JP" altLang="en-US" sz="1200" dirty="0">
              <a:latin typeface="黑体" panose="02010609060101010101" pitchFamily="2" charset="-122"/>
              <a:ea typeface="黑体" panose="02010609060101010101" pitchFamily="2" charset="-122"/>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52225" name="幻灯片图像占位符 479233"/>
          <p:cNvSpPr>
            <a:spLocks noTextEdit="1"/>
          </p:cNvSpPr>
          <p:nvPr>
            <p:ph type="sldImg"/>
          </p:nvPr>
        </p:nvSpPr>
        <p:spPr>
          <a:solidFill>
            <a:srgbClr val="FFFFFF"/>
          </a:solidFill>
        </p:spPr>
      </p:sp>
      <p:sp>
        <p:nvSpPr>
          <p:cNvPr id="52226" name="文本占位符 479234"/>
          <p:cNvSpPr>
            <a:spLocks noGrp="1"/>
          </p:cNvSpPr>
          <p:nvPr>
            <p:ph type="body"/>
          </p:nvPr>
        </p:nvSpPr>
        <p:spPr>
          <a:xfrm>
            <a:off x="903288" y="4705350"/>
            <a:ext cx="4962525" cy="4832350"/>
          </a:xfrm>
          <a:solidFill>
            <a:srgbClr val="FFFFFF"/>
          </a:solidFill>
          <a:ln>
            <a:solidFill>
              <a:schemeClr val="tx1"/>
            </a:solidFill>
            <a:miter/>
          </a:ln>
        </p:spPr>
        <p:txBody>
          <a:bodyPr anchor="t" anchorCtr="0"/>
          <a:p>
            <a:pPr lvl="0"/>
            <a:r>
              <a:rPr lang="ja-JP" altLang="en-US" dirty="0">
                <a:latin typeface="Arial" panose="020B0604020202020204" pitchFamily="34" charset="0"/>
                <a:ea typeface="Arial" panose="020B0604020202020204" pitchFamily="34" charset="0"/>
              </a:rPr>
              <a:t>·</a:t>
            </a:r>
            <a:r>
              <a:rPr lang="ja-JP" altLang="en-US" u="sng" dirty="0">
                <a:latin typeface="黑体" panose="02010609060101010101" pitchFamily="2" charset="-122"/>
                <a:ea typeface="黑体" panose="02010609060101010101" pitchFamily="2" charset="-122"/>
              </a:rPr>
              <a:t>倒车灯</a:t>
            </a:r>
            <a:endParaRPr lang="ja-JP" altLang="en-US" u="sng" dirty="0">
              <a:latin typeface="黑体" panose="02010609060101010101" pitchFamily="2" charset="-122"/>
              <a:ea typeface="黑体" panose="02010609060101010101" pitchFamily="2" charset="-122"/>
            </a:endParaRPr>
          </a:p>
        </p:txBody>
      </p:sp>
      <p:sp>
        <p:nvSpPr>
          <p:cNvPr id="52227" name="灯片编号占位符 1"/>
          <p:cNvSpPr/>
          <p:nvPr>
            <p:ph type="sldNum" sz="quarter"/>
          </p:nvPr>
        </p:nvSpPr>
        <p:spPr>
          <a:xfrm>
            <a:off x="3835400" y="9410700"/>
            <a:ext cx="2933700" cy="495300"/>
          </a:xfrm>
          <a:prstGeom prst="rect">
            <a:avLst/>
          </a:prstGeom>
          <a:noFill/>
          <a:ln w="9525">
            <a:noFill/>
          </a:ln>
        </p:spPr>
        <p:txBody>
          <a:bodyPr anchor="b" anchorCtr="0"/>
          <a:p>
            <a:pPr lvl="0" algn="r"/>
            <a:fld id="{9A0DB2DC-4C9A-4742-B13C-FB6460FD3503}" type="slidenum">
              <a:rPr lang="ja-JP" altLang="en-US" sz="1200" dirty="0">
                <a:latin typeface="黑体" panose="02010609060101010101" pitchFamily="2" charset="-122"/>
                <a:ea typeface="黑体" panose="02010609060101010101" pitchFamily="2" charset="-122"/>
              </a:rPr>
            </a:fld>
            <a:endParaRPr lang="ja-JP" altLang="en-US" sz="1200" dirty="0">
              <a:latin typeface="黑体" panose="02010609060101010101" pitchFamily="2" charset="-122"/>
              <a:ea typeface="黑体" panose="02010609060101010101" pitchFamily="2" charset="-122"/>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54273" name="幻灯片图像占位符 481281"/>
          <p:cNvSpPr>
            <a:spLocks noTextEdit="1"/>
          </p:cNvSpPr>
          <p:nvPr>
            <p:ph type="sldImg"/>
          </p:nvPr>
        </p:nvSpPr>
        <p:spPr>
          <a:solidFill>
            <a:srgbClr val="FFFFFF"/>
          </a:solidFill>
        </p:spPr>
      </p:sp>
      <p:sp>
        <p:nvSpPr>
          <p:cNvPr id="54274" name="文本占位符 481282"/>
          <p:cNvSpPr>
            <a:spLocks noGrp="1"/>
          </p:cNvSpPr>
          <p:nvPr>
            <p:ph type="body"/>
          </p:nvPr>
        </p:nvSpPr>
        <p:spPr>
          <a:xfrm>
            <a:off x="903288" y="4705350"/>
            <a:ext cx="4962525" cy="4832350"/>
          </a:xfrm>
          <a:solidFill>
            <a:srgbClr val="FFFFFF"/>
          </a:solidFill>
          <a:ln>
            <a:solidFill>
              <a:schemeClr val="tx1"/>
            </a:solidFill>
            <a:miter/>
          </a:ln>
        </p:spPr>
        <p:txBody>
          <a:bodyPr anchor="t" anchorCtr="0"/>
          <a:p>
            <a:pPr lvl="0"/>
            <a:r>
              <a:rPr lang="ja-JP" altLang="en-US" dirty="0">
                <a:latin typeface="Arial" panose="020B0604020202020204" pitchFamily="34" charset="0"/>
                <a:ea typeface="Arial" panose="020B0604020202020204" pitchFamily="34" charset="0"/>
              </a:rPr>
              <a:t>·</a:t>
            </a:r>
            <a:r>
              <a:rPr lang="ja-JP" altLang="en-US" u="sng" dirty="0">
                <a:latin typeface="黑体" panose="02010609060101010101" pitchFamily="2" charset="-122"/>
                <a:ea typeface="黑体" panose="02010609060101010101" pitchFamily="2" charset="-122"/>
              </a:rPr>
              <a:t>顶灯</a:t>
            </a:r>
            <a:endParaRPr lang="ja-JP" altLang="en-US" u="sng" dirty="0">
              <a:latin typeface="黑体" panose="02010609060101010101" pitchFamily="2" charset="-122"/>
              <a:ea typeface="黑体" panose="02010609060101010101" pitchFamily="2" charset="-122"/>
            </a:endParaRPr>
          </a:p>
          <a:p>
            <a:pPr lvl="0">
              <a:buChar char="•"/>
            </a:pPr>
            <a:endParaRPr lang="ja-JP" altLang="en-US" u="sng" dirty="0">
              <a:latin typeface="黑体" panose="02010609060101010101" pitchFamily="2" charset="-122"/>
              <a:ea typeface="黑体" panose="02010609060101010101" pitchFamily="2" charset="-122"/>
            </a:endParaRPr>
          </a:p>
          <a:p>
            <a:pPr lvl="0"/>
            <a:r>
              <a:rPr lang="ja-JP" altLang="en-US" b="1" dirty="0">
                <a:latin typeface="黑体" panose="02010609060101010101" pitchFamily="2" charset="-122"/>
                <a:ea typeface="黑体" panose="02010609060101010101" pitchFamily="2" charset="-122"/>
              </a:rPr>
              <a:t>提示</a:t>
            </a:r>
            <a:r>
              <a:rPr lang="ja-JP" altLang="en-US" b="1" dirty="0">
                <a:latin typeface="黑体" panose="02010609060101010101" pitchFamily="2" charset="-122"/>
                <a:ea typeface="黑体" panose="02010609060101010101" pitchFamily="2" charset="-122"/>
              </a:rPr>
              <a:t>:</a:t>
            </a:r>
            <a:endParaRPr lang="ja-JP" altLang="en-US" b="1" dirty="0">
              <a:latin typeface="黑体" panose="02010609060101010101" pitchFamily="2" charset="-122"/>
              <a:ea typeface="黑体" panose="02010609060101010101" pitchFamily="2" charset="-122"/>
            </a:endParaRPr>
          </a:p>
          <a:p>
            <a:pPr lvl="0"/>
            <a:r>
              <a:rPr lang="ja-JP" altLang="en-US" dirty="0">
                <a:latin typeface="Arial" panose="020B0604020202020204" pitchFamily="34" charset="0"/>
                <a:ea typeface="Arial" panose="020B0604020202020204" pitchFamily="34" charset="0"/>
              </a:rPr>
              <a:t>·</a:t>
            </a:r>
            <a:r>
              <a:rPr lang="ja-JP" altLang="en-US" dirty="0">
                <a:latin typeface="黑体" panose="02010609060101010101" pitchFamily="2" charset="-122"/>
                <a:ea typeface="黑体" panose="02010609060101010101" pitchFamily="2" charset="-122"/>
              </a:rPr>
              <a:t>在带有日间行车灯的车辆上，开关和灯的操作与上述的灯不同。</a:t>
            </a:r>
            <a:endParaRPr lang="ja-JP" altLang="en-US" dirty="0">
              <a:latin typeface="黑体" panose="02010609060101010101" pitchFamily="2" charset="-122"/>
              <a:ea typeface="黑体" panose="02010609060101010101" pitchFamily="2" charset="-122"/>
            </a:endParaRPr>
          </a:p>
        </p:txBody>
      </p:sp>
      <p:sp>
        <p:nvSpPr>
          <p:cNvPr id="54275" name="灯片编号占位符 1"/>
          <p:cNvSpPr/>
          <p:nvPr>
            <p:ph type="sldNum" sz="quarter"/>
          </p:nvPr>
        </p:nvSpPr>
        <p:spPr>
          <a:xfrm>
            <a:off x="3835400" y="9410700"/>
            <a:ext cx="2933700" cy="495300"/>
          </a:xfrm>
          <a:prstGeom prst="rect">
            <a:avLst/>
          </a:prstGeom>
          <a:noFill/>
          <a:ln w="9525">
            <a:noFill/>
          </a:ln>
        </p:spPr>
        <p:txBody>
          <a:bodyPr anchor="b" anchorCtr="0"/>
          <a:p>
            <a:pPr lvl="0" algn="r"/>
            <a:fld id="{9A0DB2DC-4C9A-4742-B13C-FB6460FD3503}" type="slidenum">
              <a:rPr lang="ja-JP" altLang="en-US" sz="1200" dirty="0">
                <a:latin typeface="黑体" panose="02010609060101010101" pitchFamily="2" charset="-122"/>
                <a:ea typeface="黑体" panose="02010609060101010101" pitchFamily="2" charset="-122"/>
              </a:rPr>
            </a:fld>
            <a:endParaRPr lang="ja-JP" altLang="en-US" sz="1200" dirty="0">
              <a:latin typeface="黑体" panose="02010609060101010101" pitchFamily="2" charset="-122"/>
              <a:ea typeface="黑体" panose="02010609060101010101" pitchFamily="2" charset="-122"/>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56321" name="幻灯片图像占位符 483329"/>
          <p:cNvSpPr>
            <a:spLocks noTextEdit="1"/>
          </p:cNvSpPr>
          <p:nvPr>
            <p:ph type="sldImg"/>
          </p:nvPr>
        </p:nvSpPr>
        <p:spPr>
          <a:solidFill>
            <a:srgbClr val="FFFFFF"/>
          </a:solidFill>
        </p:spPr>
      </p:sp>
      <p:sp>
        <p:nvSpPr>
          <p:cNvPr id="56322" name="文本占位符 483330"/>
          <p:cNvSpPr>
            <a:spLocks noGrp="1"/>
          </p:cNvSpPr>
          <p:nvPr>
            <p:ph type="body"/>
          </p:nvPr>
        </p:nvSpPr>
        <p:spPr>
          <a:xfrm>
            <a:off x="903288" y="4705350"/>
            <a:ext cx="4962525" cy="4832350"/>
          </a:xfrm>
          <a:solidFill>
            <a:srgbClr val="FFFFFF"/>
          </a:solidFill>
          <a:ln>
            <a:solidFill>
              <a:schemeClr val="tx1"/>
            </a:solidFill>
            <a:miter/>
          </a:ln>
        </p:spPr>
        <p:txBody>
          <a:bodyPr anchor="t" anchorCtr="0"/>
          <a:p>
            <a:pPr lvl="0"/>
            <a:r>
              <a:rPr lang="ja-JP" altLang="en-US" b="1" dirty="0">
                <a:latin typeface="黑体" panose="02010609060101010101" pitchFamily="2" charset="-122"/>
                <a:ea typeface="黑体" panose="02010609060101010101" pitchFamily="2" charset="-122"/>
              </a:rPr>
              <a:t>2. 变光器开关自回操作</a:t>
            </a:r>
            <a:endParaRPr lang="ja-JP" altLang="en-US" b="1" dirty="0">
              <a:latin typeface="黑体" panose="02010609060101010101" pitchFamily="2" charset="-122"/>
              <a:ea typeface="黑体" panose="02010609060101010101" pitchFamily="2" charset="-122"/>
            </a:endParaRPr>
          </a:p>
          <a:p>
            <a:pPr lvl="0">
              <a:buAutoNum type="arabicParenBoth"/>
            </a:pPr>
            <a:r>
              <a:rPr lang="ja-JP" altLang="en-US" dirty="0">
                <a:latin typeface="黑体" panose="02010609060101010101" pitchFamily="2" charset="-122"/>
                <a:ea typeface="黑体" panose="02010609060101010101" pitchFamily="2" charset="-122"/>
              </a:rPr>
              <a:t> 车辆正放，上（下）转动变光器开关，然后顺时针（逆时针）方向转动方向盘约90度。</a:t>
            </a:r>
            <a:endParaRPr lang="ja-JP" altLang="en-US" dirty="0">
              <a:latin typeface="黑体" panose="02010609060101010101" pitchFamily="2" charset="-122"/>
              <a:ea typeface="黑体" panose="02010609060101010101" pitchFamily="2" charset="-122"/>
            </a:endParaRPr>
          </a:p>
          <a:p>
            <a:pPr lvl="0">
              <a:buAutoNum type="arabicParenBoth"/>
            </a:pPr>
            <a:r>
              <a:rPr lang="ja-JP" altLang="en-US" dirty="0">
                <a:latin typeface="黑体" panose="02010609060101010101" pitchFamily="2" charset="-122"/>
                <a:ea typeface="黑体" panose="02010609060101010101" pitchFamily="2" charset="-122"/>
              </a:rPr>
              <a:t>(2) 把方向盘转到初始位置，把变光器开关置于中间位置。</a:t>
            </a:r>
            <a:endParaRPr lang="ja-JP" altLang="en-US" dirty="0">
              <a:latin typeface="黑体" panose="02010609060101010101" pitchFamily="2" charset="-122"/>
              <a:ea typeface="黑体" panose="02010609060101010101" pitchFamily="2" charset="-122"/>
            </a:endParaRPr>
          </a:p>
        </p:txBody>
      </p:sp>
      <p:sp>
        <p:nvSpPr>
          <p:cNvPr id="56323" name="灯片编号占位符 1"/>
          <p:cNvSpPr/>
          <p:nvPr>
            <p:ph type="sldNum" sz="quarter"/>
          </p:nvPr>
        </p:nvSpPr>
        <p:spPr>
          <a:xfrm>
            <a:off x="3835400" y="9410700"/>
            <a:ext cx="2933700" cy="495300"/>
          </a:xfrm>
          <a:prstGeom prst="rect">
            <a:avLst/>
          </a:prstGeom>
          <a:noFill/>
          <a:ln w="9525">
            <a:noFill/>
          </a:ln>
        </p:spPr>
        <p:txBody>
          <a:bodyPr anchor="b" anchorCtr="0"/>
          <a:p>
            <a:pPr lvl="0" algn="r"/>
            <a:fld id="{9A0DB2DC-4C9A-4742-B13C-FB6460FD3503}" type="slidenum">
              <a:rPr lang="ja-JP" altLang="en-US" sz="1200" dirty="0">
                <a:latin typeface="黑体" panose="02010609060101010101" pitchFamily="2" charset="-122"/>
                <a:ea typeface="黑体" panose="02010609060101010101" pitchFamily="2" charset="-122"/>
              </a:rPr>
            </a:fld>
            <a:endParaRPr lang="ja-JP" altLang="en-US" sz="1200" dirty="0">
              <a:latin typeface="黑体" panose="02010609060101010101" pitchFamily="2" charset="-122"/>
              <a:ea typeface="黑体" panose="02010609060101010101" pitchFamily="2" charset="-122"/>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58369" name="幻灯片图像占位符 485377"/>
          <p:cNvSpPr>
            <a:spLocks noTextEdit="1"/>
          </p:cNvSpPr>
          <p:nvPr>
            <p:ph type="sldImg"/>
          </p:nvPr>
        </p:nvSpPr>
        <p:spPr>
          <a:solidFill>
            <a:srgbClr val="FFFFFF"/>
          </a:solidFill>
        </p:spPr>
      </p:sp>
      <p:sp>
        <p:nvSpPr>
          <p:cNvPr id="58370" name="文本占位符 485378"/>
          <p:cNvSpPr>
            <a:spLocks noGrp="1"/>
          </p:cNvSpPr>
          <p:nvPr>
            <p:ph type="body"/>
          </p:nvPr>
        </p:nvSpPr>
        <p:spPr>
          <a:xfrm>
            <a:off x="903288" y="4705350"/>
            <a:ext cx="4962525" cy="4832350"/>
          </a:xfrm>
          <a:solidFill>
            <a:srgbClr val="FFFFFF"/>
          </a:solidFill>
          <a:ln>
            <a:solidFill>
              <a:schemeClr val="tx1"/>
            </a:solidFill>
            <a:miter/>
          </a:ln>
        </p:spPr>
        <p:txBody>
          <a:bodyPr anchor="t" anchorCtr="0"/>
          <a:p>
            <a:pPr lvl="0"/>
            <a:r>
              <a:rPr lang="ja-JP" altLang="en-US" b="1" dirty="0">
                <a:latin typeface="黑体" panose="02010609060101010101" pitchFamily="2" charset="-122"/>
                <a:ea typeface="黑体" panose="02010609060101010101" pitchFamily="2" charset="-122"/>
              </a:rPr>
              <a:t>3. 组合仪表警告灯操作</a:t>
            </a:r>
            <a:endParaRPr lang="ja-JP" altLang="en-US" b="1" dirty="0">
              <a:latin typeface="黑体" panose="02010609060101010101" pitchFamily="2" charset="-122"/>
              <a:ea typeface="黑体" panose="02010609060101010101" pitchFamily="2" charset="-122"/>
            </a:endParaRPr>
          </a:p>
          <a:p>
            <a:pPr lvl="0">
              <a:buAutoNum type="arabicParenBoth"/>
            </a:pPr>
            <a:r>
              <a:rPr lang="ja-JP" altLang="en-US" dirty="0">
                <a:latin typeface="黑体" panose="02010609060101010101" pitchFamily="2" charset="-122"/>
                <a:ea typeface="黑体" panose="02010609060101010101" pitchFamily="2" charset="-122"/>
              </a:rPr>
              <a:t> 将点火开关转到</a:t>
            </a:r>
            <a:r>
              <a:rPr lang="en-US" altLang="ja-JP" dirty="0">
                <a:latin typeface="黑体" panose="02010609060101010101" pitchFamily="2" charset="-122"/>
                <a:ea typeface="黑体" panose="02010609060101010101" pitchFamily="2" charset="-122"/>
              </a:rPr>
              <a:t>ON，</a:t>
            </a:r>
            <a:r>
              <a:rPr lang="ja-JP" altLang="en-US" dirty="0">
                <a:latin typeface="黑体" panose="02010609060101010101" pitchFamily="2" charset="-122"/>
                <a:ea typeface="黑体" panose="02010609060101010101" pitchFamily="2" charset="-122"/>
              </a:rPr>
              <a:t>检查所有的警告灯亮。</a:t>
            </a:r>
            <a:endParaRPr lang="ja-JP" altLang="en-US" dirty="0">
              <a:latin typeface="黑体" panose="02010609060101010101" pitchFamily="2" charset="-122"/>
              <a:ea typeface="黑体" panose="02010609060101010101" pitchFamily="2" charset="-122"/>
            </a:endParaRPr>
          </a:p>
          <a:p>
            <a:pPr lvl="0">
              <a:buAutoNum type="arabicParenBoth"/>
            </a:pPr>
            <a:r>
              <a:rPr lang="ja-JP" altLang="en-US" dirty="0">
                <a:latin typeface="Arial" panose="020B0604020202020204" pitchFamily="34" charset="0"/>
                <a:ea typeface="Arial" panose="020B0604020202020204" pitchFamily="34" charset="0"/>
              </a:rPr>
              <a:t>·</a:t>
            </a:r>
            <a:r>
              <a:rPr lang="ja-JP" altLang="en-US" dirty="0">
                <a:latin typeface="黑体" panose="02010609060101010101" pitchFamily="2" charset="-122"/>
                <a:ea typeface="黑体" panose="02010609060101010101" pitchFamily="2" charset="-122"/>
              </a:rPr>
              <a:t>放电警告灯</a:t>
            </a:r>
            <a:endParaRPr lang="ja-JP" altLang="en-US" dirty="0">
              <a:latin typeface="黑体" panose="02010609060101010101" pitchFamily="2" charset="-122"/>
              <a:ea typeface="黑体" panose="02010609060101010101" pitchFamily="2" charset="-122"/>
            </a:endParaRPr>
          </a:p>
          <a:p>
            <a:pPr lvl="0"/>
            <a:r>
              <a:rPr lang="ja-JP" altLang="en-US" dirty="0">
                <a:latin typeface="Arial" panose="020B0604020202020204" pitchFamily="34" charset="0"/>
                <a:ea typeface="Arial" panose="020B0604020202020204" pitchFamily="34" charset="0"/>
              </a:rPr>
              <a:t>·</a:t>
            </a:r>
            <a:r>
              <a:rPr lang="ja-JP" altLang="en-US" dirty="0">
                <a:latin typeface="黑体" panose="02010609060101010101" pitchFamily="2" charset="-122"/>
                <a:ea typeface="黑体" panose="02010609060101010101" pitchFamily="2" charset="-122"/>
              </a:rPr>
              <a:t>故障指示灯（</a:t>
            </a:r>
            <a:r>
              <a:rPr lang="en-US" altLang="ja-JP" dirty="0">
                <a:latin typeface="黑体" panose="02010609060101010101" pitchFamily="2" charset="-122"/>
                <a:ea typeface="黑体" panose="02010609060101010101" pitchFamily="2" charset="-122"/>
              </a:rPr>
              <a:t>MIL）</a:t>
            </a:r>
            <a:endParaRPr lang="en-US" altLang="ja-JP" dirty="0">
              <a:latin typeface="黑体" panose="02010609060101010101" pitchFamily="2" charset="-122"/>
              <a:ea typeface="黑体" panose="02010609060101010101" pitchFamily="2" charset="-122"/>
            </a:endParaRPr>
          </a:p>
          <a:p>
            <a:pPr lvl="0"/>
            <a:r>
              <a:rPr lang="en-US" altLang="ja-JP" dirty="0">
                <a:latin typeface="Arial" panose="020B0604020202020204" pitchFamily="34" charset="0"/>
                <a:ea typeface="Arial" panose="020B0604020202020204" pitchFamily="34" charset="0"/>
              </a:rPr>
              <a:t>·</a:t>
            </a:r>
            <a:r>
              <a:rPr lang="ja-JP" altLang="en-US" dirty="0">
                <a:latin typeface="黑体" panose="02010609060101010101" pitchFamily="2" charset="-122"/>
                <a:ea typeface="黑体" panose="02010609060101010101" pitchFamily="2" charset="-122"/>
              </a:rPr>
              <a:t>油压警告灯，等。</a:t>
            </a:r>
            <a:endParaRPr lang="ja-JP" altLang="en-US" dirty="0">
              <a:latin typeface="黑体" panose="02010609060101010101" pitchFamily="2" charset="-122"/>
              <a:ea typeface="黑体" panose="02010609060101010101" pitchFamily="2" charset="-122"/>
            </a:endParaRPr>
          </a:p>
          <a:p>
            <a:pPr lvl="0"/>
            <a:r>
              <a:rPr lang="ja-JP" altLang="en-US" dirty="0">
                <a:latin typeface="黑体" panose="02010609060101010101" pitchFamily="2" charset="-122"/>
                <a:ea typeface="黑体" panose="02010609060101010101" pitchFamily="2" charset="-122"/>
              </a:rPr>
              <a:t>(2) 检查发动机启动后所有的警告灯熄灭。因型号不同警告灯熄灭方式也不同，查看车主概述书。</a:t>
            </a:r>
            <a:endParaRPr lang="ja-JP" altLang="en-US" dirty="0">
              <a:latin typeface="黑体" panose="02010609060101010101" pitchFamily="2" charset="-122"/>
              <a:ea typeface="黑体" panose="02010609060101010101" pitchFamily="2" charset="-122"/>
            </a:endParaRPr>
          </a:p>
        </p:txBody>
      </p:sp>
      <p:sp>
        <p:nvSpPr>
          <p:cNvPr id="58371" name="灯片编号占位符 1"/>
          <p:cNvSpPr/>
          <p:nvPr>
            <p:ph type="sldNum" sz="quarter"/>
          </p:nvPr>
        </p:nvSpPr>
        <p:spPr>
          <a:xfrm>
            <a:off x="3835400" y="9410700"/>
            <a:ext cx="2933700" cy="495300"/>
          </a:xfrm>
          <a:prstGeom prst="rect">
            <a:avLst/>
          </a:prstGeom>
          <a:noFill/>
          <a:ln w="9525">
            <a:noFill/>
          </a:ln>
        </p:spPr>
        <p:txBody>
          <a:bodyPr anchor="b" anchorCtr="0"/>
          <a:p>
            <a:pPr lvl="0" algn="r"/>
            <a:fld id="{9A0DB2DC-4C9A-4742-B13C-FB6460FD3503}" type="slidenum">
              <a:rPr lang="ja-JP" altLang="en-US" sz="1200" dirty="0">
                <a:latin typeface="黑体" panose="02010609060101010101" pitchFamily="2" charset="-122"/>
                <a:ea typeface="黑体" panose="02010609060101010101" pitchFamily="2" charset="-122"/>
              </a:rPr>
            </a:fld>
            <a:endParaRPr lang="ja-JP" altLang="en-US" sz="1200" dirty="0">
              <a:latin typeface="黑体" panose="02010609060101010101" pitchFamily="2" charset="-122"/>
              <a:ea typeface="黑体" panose="02010609060101010101" pitchFamily="2" charset="-122"/>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60417" name="幻灯片图像占位符 487425"/>
          <p:cNvSpPr>
            <a:spLocks noTextEdit="1"/>
          </p:cNvSpPr>
          <p:nvPr>
            <p:ph type="sldImg"/>
          </p:nvPr>
        </p:nvSpPr>
        <p:spPr>
          <a:solidFill>
            <a:srgbClr val="FFFFFF"/>
          </a:solidFill>
        </p:spPr>
      </p:sp>
      <p:sp>
        <p:nvSpPr>
          <p:cNvPr id="60418" name="文本占位符 487426"/>
          <p:cNvSpPr>
            <a:spLocks noGrp="1"/>
          </p:cNvSpPr>
          <p:nvPr>
            <p:ph type="body"/>
          </p:nvPr>
        </p:nvSpPr>
        <p:spPr>
          <a:xfrm>
            <a:off x="903288" y="4705350"/>
            <a:ext cx="4962525" cy="4832350"/>
          </a:xfrm>
          <a:solidFill>
            <a:srgbClr val="FFFFFF"/>
          </a:solidFill>
          <a:ln>
            <a:solidFill>
              <a:schemeClr val="tx1"/>
            </a:solidFill>
            <a:miter/>
          </a:ln>
        </p:spPr>
        <p:txBody>
          <a:bodyPr anchor="t" anchorCtr="0"/>
          <a:p>
            <a:pPr lvl="0"/>
            <a:r>
              <a:rPr lang="ja-JP" altLang="en-US" b="1" dirty="0">
                <a:latin typeface="黑体" panose="02010609060101010101" pitchFamily="2" charset="-122"/>
                <a:ea typeface="黑体" panose="02010609060101010101" pitchFamily="2" charset="-122"/>
              </a:rPr>
              <a:t>档风玻璃喷洗器</a:t>
            </a:r>
            <a:endParaRPr lang="ja-JP" altLang="en-US" b="1" dirty="0">
              <a:latin typeface="黑体" panose="02010609060101010101" pitchFamily="2" charset="-122"/>
              <a:ea typeface="黑体" panose="02010609060101010101" pitchFamily="2" charset="-122"/>
            </a:endParaRPr>
          </a:p>
          <a:p>
            <a:pPr lvl="0"/>
            <a:r>
              <a:rPr lang="ja-JP" altLang="en-US" dirty="0">
                <a:latin typeface="黑体" panose="02010609060101010101" pitchFamily="2" charset="-122"/>
                <a:ea typeface="黑体" panose="02010609060101010101" pitchFamily="2" charset="-122"/>
              </a:rPr>
              <a:t>起动发动机，检查喷洗液的喷洒。</a:t>
            </a:r>
            <a:r>
              <a:rPr lang="zh-CN" altLang="en-US" dirty="0">
                <a:latin typeface="Arial" panose="020B0604020202020204" pitchFamily="34" charset="0"/>
                <a:cs typeface="Arial" panose="020B0604020202020204" pitchFamily="34" charset="0"/>
              </a:rPr>
              <a:t>在发动机关闭时，蓄电池的电量，难以提供足够的喷洒动力。</a:t>
            </a:r>
            <a:endParaRPr lang="ja-JP" altLang="en-US" dirty="0">
              <a:latin typeface="黑体" panose="02010609060101010101" pitchFamily="2" charset="-122"/>
              <a:ea typeface="黑体" panose="02010609060101010101" pitchFamily="2" charset="-122"/>
            </a:endParaRPr>
          </a:p>
          <a:p>
            <a:pPr lvl="0"/>
            <a:r>
              <a:rPr lang="ja-JP" altLang="en-US" b="1" dirty="0">
                <a:latin typeface="黑体" panose="02010609060101010101" pitchFamily="2" charset="-122"/>
                <a:ea typeface="黑体" panose="02010609060101010101" pitchFamily="2" charset="-122"/>
              </a:rPr>
              <a:t>操作</a:t>
            </a:r>
            <a:r>
              <a:rPr lang="ja-JP" altLang="en-US" dirty="0">
                <a:latin typeface="黑体" panose="02010609060101010101" pitchFamily="2" charset="-122"/>
                <a:ea typeface="黑体" panose="02010609060101010101" pitchFamily="2" charset="-122"/>
              </a:rPr>
              <a:t> </a:t>
            </a:r>
            <a:endParaRPr lang="ja-JP" altLang="en-US" dirty="0">
              <a:latin typeface="黑体" panose="02010609060101010101" pitchFamily="2" charset="-122"/>
              <a:ea typeface="黑体" panose="02010609060101010101" pitchFamily="2" charset="-122"/>
            </a:endParaRPr>
          </a:p>
          <a:p>
            <a:pPr lvl="0">
              <a:buAutoNum type="arabicParenBoth"/>
            </a:pPr>
            <a:r>
              <a:rPr lang="ja-JP" altLang="en-US" dirty="0">
                <a:latin typeface="黑体" panose="02010609060101010101" pitchFamily="2" charset="-122"/>
                <a:ea typeface="黑体" panose="02010609060101010101" pitchFamily="2" charset="-122"/>
              </a:rPr>
              <a:t> 起动发动机。</a:t>
            </a:r>
            <a:endParaRPr lang="ja-JP" altLang="en-US" dirty="0">
              <a:latin typeface="黑体" panose="02010609060101010101" pitchFamily="2" charset="-122"/>
              <a:ea typeface="黑体" panose="02010609060101010101" pitchFamily="2" charset="-122"/>
            </a:endParaRPr>
          </a:p>
          <a:p>
            <a:pPr lvl="0">
              <a:buAutoNum type="arabicParenBoth"/>
            </a:pPr>
            <a:r>
              <a:rPr lang="ja-JP" altLang="en-US" dirty="0">
                <a:latin typeface="黑体" panose="02010609060101010101" pitchFamily="2" charset="-122"/>
                <a:ea typeface="黑体" panose="02010609060101010101" pitchFamily="2" charset="-122"/>
              </a:rPr>
              <a:t>(2) 检查档风玻璃喷洗器喷洒压力是否足够。</a:t>
            </a:r>
            <a:endParaRPr lang="ja-JP" altLang="en-US" dirty="0">
              <a:latin typeface="黑体" panose="02010609060101010101" pitchFamily="2" charset="-122"/>
              <a:ea typeface="黑体" panose="02010609060101010101" pitchFamily="2" charset="-122"/>
            </a:endParaRPr>
          </a:p>
          <a:p>
            <a:pPr lvl="0">
              <a:buAutoNum type="arabicParenBoth"/>
            </a:pPr>
            <a:r>
              <a:rPr lang="ja-JP" altLang="en-US" dirty="0">
                <a:latin typeface="黑体" panose="02010609060101010101" pitchFamily="2" charset="-122"/>
                <a:ea typeface="黑体" panose="02010609060101010101" pitchFamily="2" charset="-122"/>
              </a:rPr>
              <a:t>如果车辆配备有档风玻璃喷洗联动刮水器功能，检查刮水器是否协同工作。 </a:t>
            </a:r>
            <a:endParaRPr lang="ja-JP" altLang="en-US" dirty="0">
              <a:latin typeface="黑体" panose="02010609060101010101" pitchFamily="2" charset="-122"/>
              <a:ea typeface="黑体" panose="02010609060101010101" pitchFamily="2" charset="-122"/>
            </a:endParaRPr>
          </a:p>
          <a:p>
            <a:pPr lvl="0"/>
            <a:r>
              <a:rPr lang="ja-JP" altLang="en-US" dirty="0">
                <a:latin typeface="黑体" panose="02010609060101010101" pitchFamily="2" charset="-122"/>
                <a:ea typeface="黑体" panose="02010609060101010101" pitchFamily="2" charset="-122"/>
              </a:rPr>
              <a:t>(3) 检查喷洗喷洒区是否集中在刮水器工作范围内，必要时进行调整。</a:t>
            </a:r>
            <a:endParaRPr lang="ja-JP" altLang="en-US" dirty="0">
              <a:latin typeface="黑体" panose="02010609060101010101" pitchFamily="2" charset="-122"/>
              <a:ea typeface="黑体" panose="02010609060101010101" pitchFamily="2" charset="-122"/>
            </a:endParaRPr>
          </a:p>
          <a:p>
            <a:pPr lvl="0"/>
            <a:r>
              <a:rPr lang="ja-JP" altLang="en-US" dirty="0">
                <a:latin typeface="黑体" panose="02010609060101010101" pitchFamily="2" charset="-122"/>
                <a:ea typeface="黑体" panose="02010609060101010101" pitchFamily="2" charset="-122"/>
              </a:rPr>
              <a:t> </a:t>
            </a:r>
            <a:endParaRPr lang="ja-JP" altLang="en-US" dirty="0">
              <a:latin typeface="黑体" panose="02010609060101010101" pitchFamily="2" charset="-122"/>
              <a:ea typeface="黑体" panose="02010609060101010101" pitchFamily="2" charset="-122"/>
            </a:endParaRPr>
          </a:p>
          <a:p>
            <a:pPr lvl="0"/>
            <a:r>
              <a:rPr lang="ja-JP" altLang="en-US" b="1" dirty="0">
                <a:latin typeface="黑体" panose="02010609060101010101" pitchFamily="2" charset="-122"/>
                <a:ea typeface="黑体" panose="02010609060101010101" pitchFamily="2" charset="-122"/>
              </a:rPr>
              <a:t>注意</a:t>
            </a:r>
            <a:r>
              <a:rPr lang="ja-JP" altLang="en-US" b="1" dirty="0">
                <a:latin typeface="黑体" panose="02010609060101010101" pitchFamily="2" charset="-122"/>
                <a:ea typeface="黑体" panose="02010609060101010101" pitchFamily="2" charset="-122"/>
              </a:rPr>
              <a:t>:</a:t>
            </a:r>
            <a:r>
              <a:rPr lang="ja-JP" altLang="en-US" b="1" dirty="0">
                <a:latin typeface="黑体" panose="02010609060101010101" pitchFamily="2" charset="-122"/>
                <a:ea typeface="黑体" panose="02010609060101010101" pitchFamily="2" charset="-122"/>
              </a:rPr>
              <a:t> </a:t>
            </a:r>
            <a:endParaRPr lang="ja-JP" altLang="en-US" b="1" dirty="0">
              <a:latin typeface="黑体" panose="02010609060101010101" pitchFamily="2" charset="-122"/>
              <a:ea typeface="黑体" panose="02010609060101010101" pitchFamily="2" charset="-122"/>
            </a:endParaRPr>
          </a:p>
          <a:p>
            <a:pPr lvl="0"/>
            <a:r>
              <a:rPr lang="zh-CN" altLang="en-US" dirty="0">
                <a:latin typeface="Arial" panose="020B0604020202020204" pitchFamily="34" charset="0"/>
                <a:cs typeface="Arial" panose="020B0604020202020204" pitchFamily="34" charset="0"/>
              </a:rPr>
              <a:t>如果刮水器开动时无喷洗液喷出，则马达有可能被烧坏。</a:t>
            </a:r>
            <a:endParaRPr lang="zh-CN" altLang="en-US" dirty="0">
              <a:latin typeface="Arial" panose="020B0604020202020204" pitchFamily="34" charset="0"/>
              <a:ea typeface="Arial" panose="020B0604020202020204" pitchFamily="34" charset="0"/>
            </a:endParaRPr>
          </a:p>
        </p:txBody>
      </p:sp>
      <p:sp>
        <p:nvSpPr>
          <p:cNvPr id="60419" name="灯片编号占位符 1"/>
          <p:cNvSpPr/>
          <p:nvPr>
            <p:ph type="sldNum" sz="quarter"/>
          </p:nvPr>
        </p:nvSpPr>
        <p:spPr>
          <a:xfrm>
            <a:off x="3835400" y="9410700"/>
            <a:ext cx="2933700" cy="495300"/>
          </a:xfrm>
          <a:prstGeom prst="rect">
            <a:avLst/>
          </a:prstGeom>
          <a:noFill/>
          <a:ln w="9525">
            <a:noFill/>
          </a:ln>
        </p:spPr>
        <p:txBody>
          <a:bodyPr anchor="b" anchorCtr="0"/>
          <a:p>
            <a:pPr lvl="0" algn="r"/>
            <a:fld id="{9A0DB2DC-4C9A-4742-B13C-FB6460FD3503}" type="slidenum">
              <a:rPr lang="ja-JP" altLang="en-US" sz="1200" dirty="0">
                <a:latin typeface="黑体" panose="02010609060101010101" pitchFamily="2" charset="-122"/>
                <a:ea typeface="黑体" panose="02010609060101010101" pitchFamily="2" charset="-122"/>
              </a:rPr>
            </a:fld>
            <a:endParaRPr lang="ja-JP" altLang="en-US" sz="1200" dirty="0">
              <a:latin typeface="黑体" panose="02010609060101010101" pitchFamily="2" charset="-122"/>
              <a:ea typeface="黑体" panose="02010609060101010101" pitchFamily="2" charset="-122"/>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62465" name="幻灯片图像占位符 73729"/>
          <p:cNvSpPr>
            <a:spLocks noTextEdit="1"/>
          </p:cNvSpPr>
          <p:nvPr>
            <p:ph type="sldImg"/>
          </p:nvPr>
        </p:nvSpPr>
        <p:spPr/>
      </p:sp>
      <p:sp>
        <p:nvSpPr>
          <p:cNvPr id="62466" name="文本占位符 73730"/>
          <p:cNvSpPr>
            <a:spLocks noGrp="1"/>
          </p:cNvSpPr>
          <p:nvPr>
            <p:ph type="body"/>
          </p:nvPr>
        </p:nvSpPr>
        <p:spPr>
          <a:xfrm>
            <a:off x="903288" y="4705350"/>
            <a:ext cx="4962525" cy="4832350"/>
          </a:xfrm>
          <a:ln>
            <a:solidFill>
              <a:schemeClr val="tx1"/>
            </a:solidFill>
            <a:miter/>
          </a:ln>
        </p:spPr>
        <p:txBody>
          <a:bodyPr anchor="t" anchorCtr="0"/>
          <a:p>
            <a:pPr lvl="0"/>
            <a:r>
              <a:rPr lang="ja-JP" altLang="en-US" sz="1100" b="1" dirty="0">
                <a:latin typeface="黑体" panose="02010609060101010101" pitchFamily="2" charset="-122"/>
                <a:ea typeface="黑体" panose="02010609060101010101" pitchFamily="2" charset="-122"/>
              </a:rPr>
              <a:t>档风玻璃刮水器</a:t>
            </a:r>
            <a:endParaRPr lang="ja-JP" altLang="en-US" sz="1100" b="1" dirty="0">
              <a:latin typeface="黑体" panose="02010609060101010101" pitchFamily="2" charset="-122"/>
              <a:ea typeface="黑体" panose="02010609060101010101" pitchFamily="2" charset="-122"/>
            </a:endParaRPr>
          </a:p>
          <a:p>
            <a:pPr lvl="0"/>
            <a:endParaRPr lang="ja-JP" altLang="en-US" sz="1100" b="1" dirty="0">
              <a:latin typeface="黑体" panose="02010609060101010101" pitchFamily="2" charset="-122"/>
              <a:ea typeface="黑体" panose="02010609060101010101" pitchFamily="2" charset="-122"/>
            </a:endParaRPr>
          </a:p>
          <a:p>
            <a:pPr lvl="0"/>
            <a:r>
              <a:rPr lang="ja-JP" altLang="en-US" sz="1100" b="1" dirty="0">
                <a:latin typeface="黑体" panose="02010609060101010101" pitchFamily="2" charset="-122"/>
                <a:ea typeface="黑体" panose="02010609060101010101" pitchFamily="2" charset="-122"/>
              </a:rPr>
              <a:t>注意:</a:t>
            </a:r>
            <a:endParaRPr lang="ja-JP" altLang="en-US" sz="1100" dirty="0">
              <a:latin typeface="黑体" panose="02010609060101010101" pitchFamily="2" charset="-122"/>
              <a:ea typeface="黑体" panose="02010609060101010101" pitchFamily="2" charset="-122"/>
            </a:endParaRPr>
          </a:p>
          <a:p>
            <a:pPr lvl="0"/>
            <a:r>
              <a:rPr lang="zh-CN" altLang="en-US" sz="1100" dirty="0">
                <a:latin typeface="Arial" panose="020B0604020202020204" pitchFamily="34" charset="0"/>
                <a:cs typeface="Arial" panose="020B0604020202020204" pitchFamily="34" charset="0"/>
              </a:rPr>
              <a:t>为防止划破档风玻璃，在使用刮水器前要喷洒喷洗液。</a:t>
            </a:r>
            <a:r>
              <a:rPr lang="ja-JP" altLang="en-US" sz="1100" dirty="0">
                <a:latin typeface="黑体" panose="02010609060101010101" pitchFamily="2" charset="-122"/>
                <a:ea typeface="黑体" panose="02010609060101010101" pitchFamily="2" charset="-122"/>
              </a:rPr>
              <a:t>。</a:t>
            </a:r>
            <a:endParaRPr lang="ja-JP" altLang="en-US" sz="1100" dirty="0">
              <a:latin typeface="黑体" panose="02010609060101010101" pitchFamily="2" charset="-122"/>
              <a:ea typeface="黑体" panose="02010609060101010101" pitchFamily="2" charset="-122"/>
            </a:endParaRPr>
          </a:p>
          <a:p>
            <a:pPr lvl="0"/>
            <a:endParaRPr lang="ja-JP" altLang="en-US" sz="1100" dirty="0">
              <a:latin typeface="黑体" panose="02010609060101010101" pitchFamily="2" charset="-122"/>
              <a:ea typeface="黑体" panose="02010609060101010101" pitchFamily="2" charset="-122"/>
            </a:endParaRPr>
          </a:p>
          <a:p>
            <a:pPr lvl="0">
              <a:buAutoNum type="arabicPeriod"/>
            </a:pPr>
            <a:r>
              <a:rPr lang="ja-JP" altLang="en-US" sz="1100" b="1" dirty="0">
                <a:latin typeface="黑体" panose="02010609060101010101" pitchFamily="2" charset="-122"/>
                <a:ea typeface="黑体" panose="02010609060101010101" pitchFamily="2" charset="-122"/>
              </a:rPr>
              <a:t> 操作</a:t>
            </a:r>
            <a:endParaRPr lang="ja-JP" altLang="en-US" sz="1100" dirty="0">
              <a:latin typeface="黑体" panose="02010609060101010101" pitchFamily="2" charset="-122"/>
              <a:ea typeface="黑体" panose="02010609060101010101" pitchFamily="2" charset="-122"/>
            </a:endParaRPr>
          </a:p>
          <a:p>
            <a:pPr lvl="0">
              <a:buAutoNum type="arabicPeriod"/>
            </a:pPr>
            <a:r>
              <a:rPr lang="ja-JP" altLang="en-US" sz="1100" dirty="0">
                <a:latin typeface="黑体" panose="02010609060101010101" pitchFamily="2" charset="-122"/>
                <a:ea typeface="黑体" panose="02010609060101010101" pitchFamily="2" charset="-122"/>
              </a:rPr>
              <a:t>打开刮水器开关检查是否每一只刮水器正常工作。</a:t>
            </a:r>
            <a:endParaRPr lang="ja-JP" altLang="en-US" sz="1100" dirty="0">
              <a:latin typeface="黑体" panose="02010609060101010101" pitchFamily="2" charset="-122"/>
              <a:ea typeface="黑体" panose="02010609060101010101" pitchFamily="2" charset="-122"/>
            </a:endParaRPr>
          </a:p>
          <a:p>
            <a:pPr lvl="0">
              <a:buAutoNum type="arabicPeriod"/>
            </a:pPr>
            <a:r>
              <a:rPr lang="ja-JP" altLang="en-US" sz="1100" b="1" dirty="0">
                <a:latin typeface="黑体" panose="02010609060101010101" pitchFamily="2" charset="-122"/>
                <a:ea typeface="黑体" panose="02010609060101010101" pitchFamily="2" charset="-122"/>
              </a:rPr>
              <a:t>提示:</a:t>
            </a:r>
            <a:endParaRPr lang="ja-JP" altLang="en-US" sz="1100" b="1" dirty="0">
              <a:latin typeface="黑体" panose="02010609060101010101" pitchFamily="2" charset="-122"/>
              <a:ea typeface="黑体" panose="02010609060101010101" pitchFamily="2" charset="-122"/>
            </a:endParaRPr>
          </a:p>
          <a:p>
            <a:pPr lvl="0"/>
            <a:r>
              <a:rPr lang="ja-JP" altLang="en-US" sz="1100" u="sng" dirty="0">
                <a:latin typeface="黑体" panose="02010609060101010101" pitchFamily="2" charset="-122"/>
                <a:ea typeface="黑体" panose="02010609060101010101" pitchFamily="2" charset="-122"/>
              </a:rPr>
              <a:t>刮水器性能</a:t>
            </a:r>
            <a:r>
              <a:rPr lang="ja-JP" altLang="en-US" sz="1100" dirty="0">
                <a:latin typeface="黑体" panose="02010609060101010101" pitchFamily="2" charset="-122"/>
                <a:ea typeface="黑体" panose="02010609060101010101" pitchFamily="2" charset="-122"/>
              </a:rPr>
              <a:t> </a:t>
            </a:r>
            <a:endParaRPr lang="ja-JP" altLang="en-US" sz="1100" dirty="0">
              <a:latin typeface="黑体" panose="02010609060101010101" pitchFamily="2" charset="-122"/>
              <a:ea typeface="黑体" panose="02010609060101010101" pitchFamily="2" charset="-122"/>
            </a:endParaRPr>
          </a:p>
          <a:p>
            <a:pPr lvl="0"/>
            <a:r>
              <a:rPr lang="ja-JP" altLang="en-US" sz="1100" dirty="0">
                <a:latin typeface="Arial" panose="020B0604020202020204" pitchFamily="34" charset="0"/>
                <a:ea typeface="黑体" panose="02010609060101010101" pitchFamily="2" charset="-122"/>
              </a:rPr>
              <a:t>·</a:t>
            </a:r>
            <a:r>
              <a:rPr lang="en-US" altLang="ja-JP" sz="1100" dirty="0">
                <a:latin typeface="黑体" panose="02010609060101010101" pitchFamily="2" charset="-122"/>
                <a:ea typeface="黑体" panose="02010609060101010101" pitchFamily="2" charset="-122"/>
              </a:rPr>
              <a:t>Lo</a:t>
            </a:r>
            <a:r>
              <a:rPr lang="ja-JP" altLang="en-US" sz="1100" dirty="0">
                <a:latin typeface="黑体" panose="02010609060101010101" pitchFamily="2" charset="-122"/>
                <a:ea typeface="黑体" panose="02010609060101010101" pitchFamily="2" charset="-122"/>
              </a:rPr>
              <a:t>慢 </a:t>
            </a:r>
            <a:endParaRPr lang="ja-JP" altLang="en-US" sz="1100" dirty="0">
              <a:latin typeface="黑体" panose="02010609060101010101" pitchFamily="2" charset="-122"/>
              <a:ea typeface="黑体" panose="02010609060101010101" pitchFamily="2" charset="-122"/>
            </a:endParaRPr>
          </a:p>
          <a:p>
            <a:pPr lvl="0"/>
            <a:r>
              <a:rPr lang="ja-JP" altLang="en-US" sz="1100" dirty="0">
                <a:latin typeface="Arial" panose="020B0604020202020204" pitchFamily="34" charset="0"/>
                <a:ea typeface="黑体" panose="02010609060101010101" pitchFamily="2" charset="-122"/>
              </a:rPr>
              <a:t>·</a:t>
            </a:r>
            <a:r>
              <a:rPr lang="en-US" altLang="ja-JP" sz="1100" dirty="0">
                <a:latin typeface="黑体" panose="02010609060101010101" pitchFamily="2" charset="-122"/>
                <a:ea typeface="黑体" panose="02010609060101010101" pitchFamily="2" charset="-122"/>
              </a:rPr>
              <a:t>Hi</a:t>
            </a:r>
            <a:r>
              <a:rPr lang="ja-JP" altLang="en-US" sz="1100" dirty="0">
                <a:latin typeface="黑体" panose="02010609060101010101" pitchFamily="2" charset="-122"/>
                <a:ea typeface="黑体" panose="02010609060101010101" pitchFamily="2" charset="-122"/>
              </a:rPr>
              <a:t>快 </a:t>
            </a:r>
            <a:endParaRPr lang="ja-JP" altLang="en-US" sz="1100" dirty="0">
              <a:latin typeface="黑体" panose="02010609060101010101" pitchFamily="2" charset="-122"/>
              <a:ea typeface="黑体" panose="02010609060101010101" pitchFamily="2" charset="-122"/>
            </a:endParaRPr>
          </a:p>
          <a:p>
            <a:pPr lvl="0"/>
            <a:r>
              <a:rPr lang="ja-JP" altLang="en-US" sz="1100" dirty="0">
                <a:latin typeface="Arial" panose="020B0604020202020204" pitchFamily="34" charset="0"/>
                <a:ea typeface="黑体" panose="02010609060101010101" pitchFamily="2" charset="-122"/>
              </a:rPr>
              <a:t>·</a:t>
            </a:r>
            <a:r>
              <a:rPr lang="ja-JP" altLang="en-US" sz="1100" dirty="0">
                <a:latin typeface="黑体" panose="02010609060101010101" pitchFamily="2" charset="-122"/>
                <a:ea typeface="黑体" panose="02010609060101010101" pitchFamily="2" charset="-122"/>
              </a:rPr>
              <a:t>间歇功能</a:t>
            </a:r>
            <a:endParaRPr lang="ja-JP" altLang="en-US" sz="1100" dirty="0">
              <a:latin typeface="黑体" panose="02010609060101010101" pitchFamily="2" charset="-122"/>
              <a:ea typeface="黑体" panose="02010609060101010101" pitchFamily="2" charset="-122"/>
            </a:endParaRPr>
          </a:p>
          <a:p>
            <a:pPr lvl="0"/>
            <a:r>
              <a:rPr lang="ja-JP" altLang="en-US" sz="1100" dirty="0">
                <a:latin typeface="Arial" panose="020B0604020202020204" pitchFamily="34" charset="0"/>
                <a:ea typeface="黑体" panose="02010609060101010101" pitchFamily="2" charset="-122"/>
              </a:rPr>
              <a:t>·</a:t>
            </a:r>
            <a:r>
              <a:rPr lang="ja-JP" altLang="en-US" sz="1100" dirty="0">
                <a:latin typeface="黑体" panose="02010609060101010101" pitchFamily="2" charset="-122"/>
                <a:ea typeface="黑体" panose="02010609060101010101" pitchFamily="2" charset="-122"/>
              </a:rPr>
              <a:t>刮水器低速间歇式工作</a:t>
            </a:r>
            <a:br>
              <a:rPr lang="ja-JP" altLang="en-US" sz="1100" dirty="0">
                <a:latin typeface="黑体" panose="02010609060101010101" pitchFamily="2" charset="-122"/>
                <a:ea typeface="黑体" panose="02010609060101010101" pitchFamily="2" charset="-122"/>
              </a:rPr>
            </a:br>
            <a:r>
              <a:rPr lang="ja-JP" altLang="en-US" sz="1100" dirty="0">
                <a:latin typeface="黑体" panose="02010609060101010101" pitchFamily="2" charset="-122"/>
                <a:ea typeface="黑体" panose="02010609060101010101" pitchFamily="2" charset="-122"/>
              </a:rPr>
              <a:t>对于一些型号的刮水器其工作间隙可以调节。 </a:t>
            </a:r>
            <a:endParaRPr lang="ja-JP" altLang="en-US" sz="1100" dirty="0">
              <a:latin typeface="黑体" panose="02010609060101010101" pitchFamily="2" charset="-122"/>
              <a:ea typeface="黑体" panose="02010609060101010101" pitchFamily="2" charset="-122"/>
            </a:endParaRPr>
          </a:p>
          <a:p>
            <a:pPr lvl="0"/>
            <a:r>
              <a:rPr lang="ja-JP" altLang="en-US" sz="1100" dirty="0">
                <a:latin typeface="Arial" panose="020B0604020202020204" pitchFamily="34" charset="0"/>
                <a:ea typeface="黑体" panose="02010609060101010101" pitchFamily="2" charset="-122"/>
              </a:rPr>
              <a:t>·</a:t>
            </a:r>
            <a:r>
              <a:rPr lang="ja-JP" altLang="en-US" sz="1100" dirty="0">
                <a:latin typeface="黑体" panose="02010609060101010101" pitchFamily="2" charset="-122"/>
                <a:ea typeface="黑体" panose="02010609060101010101" pitchFamily="2" charset="-122"/>
              </a:rPr>
              <a:t>去雾功能</a:t>
            </a:r>
            <a:endParaRPr lang="ja-JP" altLang="en-US" sz="1100" dirty="0">
              <a:latin typeface="黑体" panose="02010609060101010101" pitchFamily="2" charset="-122"/>
              <a:ea typeface="黑体" panose="02010609060101010101" pitchFamily="2" charset="-122"/>
            </a:endParaRPr>
          </a:p>
          <a:p>
            <a:pPr lvl="0"/>
            <a:r>
              <a:rPr lang="ja-JP" altLang="en-US" sz="1100" dirty="0">
                <a:latin typeface="Arial" panose="020B0604020202020204" pitchFamily="34" charset="0"/>
                <a:ea typeface="黑体" panose="02010609060101010101" pitchFamily="2" charset="-122"/>
              </a:rPr>
              <a:t>·</a:t>
            </a:r>
            <a:r>
              <a:rPr lang="ja-JP" altLang="en-US" sz="1100" dirty="0">
                <a:latin typeface="黑体" panose="02010609060101010101" pitchFamily="2" charset="-122"/>
                <a:ea typeface="黑体" panose="02010609060101010101" pitchFamily="2" charset="-122"/>
              </a:rPr>
              <a:t>把开关转到“雾”位置，刮水器工作。</a:t>
            </a:r>
            <a:endParaRPr lang="ja-JP" altLang="en-US" sz="1100" dirty="0">
              <a:latin typeface="黑体" panose="02010609060101010101" pitchFamily="2" charset="-122"/>
              <a:ea typeface="黑体" panose="02010609060101010101" pitchFamily="2" charset="-122"/>
            </a:endParaRPr>
          </a:p>
          <a:p>
            <a:pPr lvl="0"/>
            <a:endParaRPr lang="ja-JP" altLang="en-US" sz="1100" dirty="0">
              <a:latin typeface="黑体" panose="02010609060101010101" pitchFamily="2" charset="-122"/>
              <a:ea typeface="黑体" panose="02010609060101010101" pitchFamily="2" charset="-122"/>
            </a:endParaRPr>
          </a:p>
          <a:p>
            <a:pPr lvl="0"/>
            <a:r>
              <a:rPr lang="ja-JP" altLang="en-US" sz="1100" b="1" dirty="0">
                <a:latin typeface="黑体" panose="02010609060101010101" pitchFamily="2" charset="-122"/>
                <a:ea typeface="黑体" panose="02010609060101010101" pitchFamily="2" charset="-122"/>
              </a:rPr>
              <a:t>2. 停止位置</a:t>
            </a:r>
            <a:endParaRPr lang="ja-JP" altLang="en-US" sz="1100" dirty="0">
              <a:latin typeface="黑体" panose="02010609060101010101" pitchFamily="2" charset="-122"/>
              <a:ea typeface="黑体" panose="02010609060101010101" pitchFamily="2" charset="-122"/>
            </a:endParaRPr>
          </a:p>
          <a:p>
            <a:pPr lvl="0"/>
            <a:r>
              <a:rPr lang="ja-JP" altLang="en-US" sz="1100" dirty="0">
                <a:latin typeface="黑体" panose="02010609060101010101" pitchFamily="2" charset="-122"/>
                <a:ea typeface="黑体" panose="02010609060101010101" pitchFamily="2" charset="-122"/>
              </a:rPr>
              <a:t>检查当刮水器开关关闭时刮水器自动停止在其停止位置。</a:t>
            </a:r>
            <a:endParaRPr lang="ja-JP" altLang="en-US" sz="1100" dirty="0">
              <a:latin typeface="黑体" panose="02010609060101010101" pitchFamily="2" charset="-122"/>
              <a:ea typeface="黑体" panose="02010609060101010101" pitchFamily="2" charset="-122"/>
            </a:endParaRPr>
          </a:p>
          <a:p>
            <a:pPr lvl="0"/>
            <a:endParaRPr lang="ja-JP" altLang="en-US" sz="1100" dirty="0">
              <a:latin typeface="黑体" panose="02010609060101010101" pitchFamily="2" charset="-122"/>
              <a:ea typeface="黑体" panose="02010609060101010101" pitchFamily="2" charset="-122"/>
            </a:endParaRPr>
          </a:p>
          <a:p>
            <a:pPr lvl="0"/>
            <a:r>
              <a:rPr lang="ja-JP" altLang="en-US" sz="1100" b="1" dirty="0">
                <a:latin typeface="黑体" panose="02010609060101010101" pitchFamily="2" charset="-122"/>
                <a:ea typeface="黑体" panose="02010609060101010101" pitchFamily="2" charset="-122"/>
              </a:rPr>
              <a:t>3. 刮水状况</a:t>
            </a:r>
            <a:endParaRPr lang="ja-JP" altLang="en-US" sz="1100" dirty="0">
              <a:latin typeface="黑体" panose="02010609060101010101" pitchFamily="2" charset="-122"/>
              <a:ea typeface="黑体" panose="02010609060101010101" pitchFamily="2" charset="-122"/>
            </a:endParaRPr>
          </a:p>
          <a:p>
            <a:pPr lvl="0"/>
            <a:r>
              <a:rPr lang="ja-JP" altLang="en-US" sz="1100" dirty="0">
                <a:latin typeface="黑体" panose="02010609060101010101" pitchFamily="2" charset="-122"/>
                <a:ea typeface="黑体" panose="02010609060101010101" pitchFamily="2" charset="-122"/>
              </a:rPr>
              <a:t>喷洒喷洗液，检查刮水器不会产生以下问题</a:t>
            </a:r>
            <a:r>
              <a:rPr lang="ja-JP" altLang="en-US" sz="1100" b="1" dirty="0">
                <a:latin typeface="Arial" panose="020B0604020202020204" pitchFamily="34" charset="0"/>
                <a:cs typeface="Arial" panose="020B0604020202020204" pitchFamily="34" charset="0"/>
              </a:rPr>
              <a:t>：</a:t>
            </a:r>
            <a:endParaRPr lang="ja-JP" altLang="en-US" sz="1100" b="1" dirty="0">
              <a:latin typeface="Arial" panose="020B0604020202020204" pitchFamily="34" charset="0"/>
              <a:ea typeface="Arial" panose="020B0604020202020204" pitchFamily="34" charset="0"/>
            </a:endParaRPr>
          </a:p>
        </p:txBody>
      </p:sp>
      <p:sp>
        <p:nvSpPr>
          <p:cNvPr id="62467" name="灯片编号占位符 1"/>
          <p:cNvSpPr/>
          <p:nvPr>
            <p:ph type="sldNum" sz="quarter"/>
          </p:nvPr>
        </p:nvSpPr>
        <p:spPr>
          <a:xfrm>
            <a:off x="3835400" y="9410700"/>
            <a:ext cx="2933700" cy="495300"/>
          </a:xfrm>
          <a:prstGeom prst="rect">
            <a:avLst/>
          </a:prstGeom>
          <a:noFill/>
          <a:ln w="9525">
            <a:noFill/>
          </a:ln>
        </p:spPr>
        <p:txBody>
          <a:bodyPr anchor="b" anchorCtr="0"/>
          <a:p>
            <a:pPr lvl="0" algn="r"/>
            <a:fld id="{9A0DB2DC-4C9A-4742-B13C-FB6460FD3503}" type="slidenum">
              <a:rPr lang="ja-JP" altLang="en-US" sz="1200" dirty="0">
                <a:latin typeface="黑体" panose="02010609060101010101" pitchFamily="2" charset="-122"/>
                <a:ea typeface="黑体" panose="02010609060101010101" pitchFamily="2" charset="-122"/>
              </a:rPr>
            </a:fld>
            <a:endParaRPr lang="ja-JP" altLang="en-US" sz="1200" dirty="0">
              <a:latin typeface="黑体" panose="02010609060101010101" pitchFamily="2" charset="-122"/>
              <a:ea typeface="黑体" panose="02010609060101010101" pitchFamily="2" charset="-122"/>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9217" name="幻灯片图像占位符 436225"/>
          <p:cNvSpPr>
            <a:spLocks noTextEdit="1"/>
          </p:cNvSpPr>
          <p:nvPr>
            <p:ph type="sldImg"/>
          </p:nvPr>
        </p:nvSpPr>
        <p:spPr>
          <a:solidFill>
            <a:srgbClr val="FFFFFF"/>
          </a:solidFill>
        </p:spPr>
      </p:sp>
      <p:sp>
        <p:nvSpPr>
          <p:cNvPr id="9218" name="文本占位符 436226"/>
          <p:cNvSpPr>
            <a:spLocks noGrp="1"/>
          </p:cNvSpPr>
          <p:nvPr>
            <p:ph type="body"/>
          </p:nvPr>
        </p:nvSpPr>
        <p:spPr>
          <a:xfrm>
            <a:off x="903288" y="4705350"/>
            <a:ext cx="4962525" cy="4832350"/>
          </a:xfrm>
          <a:solidFill>
            <a:srgbClr val="FFFFFF"/>
          </a:solidFill>
          <a:ln>
            <a:solidFill>
              <a:schemeClr val="tx1"/>
            </a:solidFill>
            <a:miter/>
          </a:ln>
        </p:spPr>
        <p:txBody>
          <a:bodyPr anchor="t" anchorCtr="0"/>
          <a:p>
            <a:pPr lvl="0"/>
            <a:r>
              <a:rPr lang="ja-JP" altLang="en-US" sz="1000" b="1" dirty="0">
                <a:latin typeface="黑体" panose="02010609060101010101" pitchFamily="2" charset="-122"/>
                <a:ea typeface="黑体" panose="02010609060101010101" pitchFamily="2" charset="-122"/>
              </a:rPr>
              <a:t>顶升位置及路径</a:t>
            </a:r>
            <a:endParaRPr lang="ja-JP" altLang="en-US" sz="1000" b="1" dirty="0">
              <a:latin typeface="黑体" panose="02010609060101010101" pitchFamily="2" charset="-122"/>
              <a:ea typeface="黑体" panose="02010609060101010101" pitchFamily="2" charset="-122"/>
            </a:endParaRPr>
          </a:p>
          <a:p>
            <a:pPr lvl="0"/>
            <a:r>
              <a:rPr lang="ja-JP" altLang="en-US" sz="1000" dirty="0">
                <a:latin typeface="黑体" panose="02010609060101010101" pitchFamily="2" charset="-122"/>
                <a:ea typeface="黑体" panose="02010609060101010101" pitchFamily="2" charset="-122"/>
              </a:rPr>
              <a:t>这里有一份各个顶起位置上工作活动路线图的概述。</a:t>
            </a:r>
            <a:endParaRPr lang="ja-JP" altLang="en-US" sz="1000" dirty="0">
              <a:latin typeface="黑体" panose="02010609060101010101" pitchFamily="2" charset="-122"/>
              <a:ea typeface="黑体" panose="02010609060101010101" pitchFamily="2" charset="-122"/>
            </a:endParaRPr>
          </a:p>
          <a:p>
            <a:pPr lvl="0"/>
            <a:r>
              <a:rPr lang="ja-JP" altLang="en-US" sz="1000" dirty="0">
                <a:latin typeface="黑体" panose="02010609060101010101" pitchFamily="2" charset="-122"/>
                <a:ea typeface="黑体" panose="02010609060101010101" pitchFamily="2" charset="-122"/>
              </a:rPr>
              <a:t>作为一条规律，这里概述的九个顶起位置已可使技师完成其全部操作。</a:t>
            </a:r>
            <a:endParaRPr lang="ja-JP" altLang="en-US" sz="1000" dirty="0">
              <a:latin typeface="黑体" panose="02010609060101010101" pitchFamily="2" charset="-122"/>
              <a:ea typeface="黑体" panose="02010609060101010101" pitchFamily="2" charset="-122"/>
            </a:endParaRPr>
          </a:p>
          <a:p>
            <a:pPr lvl="0"/>
            <a:r>
              <a:rPr lang="ja-JP" altLang="en-US" sz="1000" dirty="0">
                <a:latin typeface="黑体" panose="02010609060101010101" pitchFamily="2" charset="-122"/>
                <a:ea typeface="黑体" panose="02010609060101010101" pitchFamily="2" charset="-122"/>
              </a:rPr>
              <a:t>所以，通过减少抬升操作的次数来完成高效的检查工作。</a:t>
            </a:r>
            <a:endParaRPr lang="ja-JP" altLang="en-US" sz="1000" dirty="0">
              <a:latin typeface="黑体" panose="02010609060101010101" pitchFamily="2" charset="-122"/>
              <a:ea typeface="黑体" panose="02010609060101010101" pitchFamily="2" charset="-122"/>
            </a:endParaRPr>
          </a:p>
          <a:p>
            <a:pPr lvl="0"/>
            <a:r>
              <a:rPr lang="ja-JP" altLang="en-US" sz="1000" b="1" dirty="0">
                <a:latin typeface="黑体" panose="02010609060101010101" pitchFamily="2" charset="-122"/>
                <a:ea typeface="黑体" panose="02010609060101010101" pitchFamily="2" charset="-122"/>
              </a:rPr>
              <a:t>1. 顶起位置1</a:t>
            </a:r>
            <a:endParaRPr lang="ja-JP" altLang="en-US" sz="1000" b="1" dirty="0">
              <a:latin typeface="黑体" panose="02010609060101010101" pitchFamily="2" charset="-122"/>
              <a:ea typeface="黑体" panose="02010609060101010101" pitchFamily="2" charset="-122"/>
            </a:endParaRPr>
          </a:p>
          <a:p>
            <a:pPr lvl="0"/>
            <a:r>
              <a:rPr lang="ja-JP" altLang="en-US" sz="1000" dirty="0">
                <a:latin typeface="黑体" panose="02010609060101010101" pitchFamily="2" charset="-122"/>
                <a:ea typeface="黑体" panose="02010609060101010101" pitchFamily="2" charset="-122"/>
              </a:rPr>
              <a:t>（举升器未升起）</a:t>
            </a:r>
            <a:endParaRPr lang="ja-JP" altLang="en-US" sz="1000" dirty="0">
              <a:latin typeface="黑体" panose="02010609060101010101" pitchFamily="2" charset="-122"/>
              <a:ea typeface="黑体" panose="02010609060101010101" pitchFamily="2" charset="-122"/>
            </a:endParaRPr>
          </a:p>
          <a:p>
            <a:pPr lvl="0"/>
            <a:r>
              <a:rPr lang="ja-JP" altLang="en-US" sz="1000" b="1" dirty="0">
                <a:latin typeface="黑体" panose="02010609060101010101" pitchFamily="2" charset="-122"/>
                <a:ea typeface="黑体" panose="02010609060101010101" pitchFamily="2" charset="-122"/>
              </a:rPr>
              <a:t>2. 顶起位置2</a:t>
            </a:r>
            <a:endParaRPr lang="ja-JP" altLang="en-US" sz="1000" b="1" dirty="0">
              <a:latin typeface="黑体" panose="02010609060101010101" pitchFamily="2" charset="-122"/>
              <a:ea typeface="黑体" panose="02010609060101010101" pitchFamily="2" charset="-122"/>
            </a:endParaRPr>
          </a:p>
          <a:p>
            <a:pPr lvl="0"/>
            <a:r>
              <a:rPr lang="ja-JP" altLang="en-US" sz="1000" dirty="0">
                <a:latin typeface="黑体" panose="02010609060101010101" pitchFamily="2" charset="-122"/>
                <a:ea typeface="黑体" panose="02010609060101010101" pitchFamily="2" charset="-122"/>
              </a:rPr>
              <a:t>（举升器升至低位）</a:t>
            </a:r>
            <a:endParaRPr lang="ja-JP" altLang="en-US" sz="1000" dirty="0">
              <a:latin typeface="黑体" panose="02010609060101010101" pitchFamily="2" charset="-122"/>
              <a:ea typeface="黑体" panose="02010609060101010101" pitchFamily="2" charset="-122"/>
            </a:endParaRPr>
          </a:p>
          <a:p>
            <a:pPr lvl="0"/>
            <a:r>
              <a:rPr lang="ja-JP" altLang="en-US" sz="1000" b="1" dirty="0">
                <a:latin typeface="黑体" panose="02010609060101010101" pitchFamily="2" charset="-122"/>
                <a:ea typeface="黑体" panose="02010609060101010101" pitchFamily="2" charset="-122"/>
              </a:rPr>
              <a:t>3. 顶起位置3</a:t>
            </a:r>
            <a:endParaRPr lang="ja-JP" altLang="en-US" sz="1000" b="1" dirty="0">
              <a:latin typeface="黑体" panose="02010609060101010101" pitchFamily="2" charset="-122"/>
              <a:ea typeface="黑体" panose="02010609060101010101" pitchFamily="2" charset="-122"/>
            </a:endParaRPr>
          </a:p>
          <a:p>
            <a:pPr lvl="0"/>
            <a:r>
              <a:rPr lang="ja-JP" altLang="en-US" sz="1000" dirty="0">
                <a:latin typeface="黑体" panose="02010609060101010101" pitchFamily="2" charset="-122"/>
                <a:ea typeface="黑体" panose="02010609060101010101" pitchFamily="2" charset="-122"/>
              </a:rPr>
              <a:t>（举升器升至高位）</a:t>
            </a:r>
            <a:endParaRPr lang="ja-JP" altLang="en-US" sz="1000" dirty="0">
              <a:latin typeface="黑体" panose="02010609060101010101" pitchFamily="2" charset="-122"/>
              <a:ea typeface="黑体" panose="02010609060101010101" pitchFamily="2" charset="-122"/>
            </a:endParaRPr>
          </a:p>
          <a:p>
            <a:pPr lvl="0"/>
            <a:r>
              <a:rPr lang="ja-JP" altLang="en-US" sz="1000" b="1" dirty="0">
                <a:latin typeface="黑体" panose="02010609060101010101" pitchFamily="2" charset="-122"/>
                <a:ea typeface="黑体" panose="02010609060101010101" pitchFamily="2" charset="-122"/>
              </a:rPr>
              <a:t>4. 顶起位置4</a:t>
            </a:r>
            <a:endParaRPr lang="ja-JP" altLang="en-US" sz="1000" b="1" dirty="0">
              <a:latin typeface="黑体" panose="02010609060101010101" pitchFamily="2" charset="-122"/>
              <a:ea typeface="黑体" panose="02010609060101010101" pitchFamily="2" charset="-122"/>
            </a:endParaRPr>
          </a:p>
          <a:p>
            <a:pPr lvl="0"/>
            <a:r>
              <a:rPr lang="ja-JP" altLang="en-US" sz="1000" dirty="0">
                <a:latin typeface="黑体" panose="02010609060101010101" pitchFamily="2" charset="-122"/>
                <a:ea typeface="黑体" panose="02010609060101010101" pitchFamily="2" charset="-122"/>
              </a:rPr>
              <a:t>（举升器升至中位）</a:t>
            </a:r>
            <a:endParaRPr lang="ja-JP" altLang="en-US" sz="1000" dirty="0">
              <a:latin typeface="黑体" panose="02010609060101010101" pitchFamily="2" charset="-122"/>
              <a:ea typeface="黑体" panose="02010609060101010101" pitchFamily="2" charset="-122"/>
            </a:endParaRPr>
          </a:p>
          <a:p>
            <a:pPr lvl="0"/>
            <a:r>
              <a:rPr lang="ja-JP" altLang="en-US" sz="1000" b="1" dirty="0">
                <a:latin typeface="黑体" panose="02010609060101010101" pitchFamily="2" charset="-122"/>
                <a:ea typeface="黑体" panose="02010609060101010101" pitchFamily="2" charset="-122"/>
              </a:rPr>
              <a:t>5. 顶起位置5</a:t>
            </a:r>
            <a:endParaRPr lang="ja-JP" altLang="en-US" sz="1000" b="1" dirty="0">
              <a:latin typeface="黑体" panose="02010609060101010101" pitchFamily="2" charset="-122"/>
              <a:ea typeface="黑体" panose="02010609060101010101" pitchFamily="2" charset="-122"/>
            </a:endParaRPr>
          </a:p>
          <a:p>
            <a:pPr lvl="0"/>
            <a:r>
              <a:rPr lang="ja-JP" altLang="en-US" sz="1000" dirty="0">
                <a:latin typeface="黑体" panose="02010609060101010101" pitchFamily="2" charset="-122"/>
                <a:ea typeface="黑体" panose="02010609060101010101" pitchFamily="2" charset="-122"/>
              </a:rPr>
              <a:t>（举升器升至低位）</a:t>
            </a:r>
            <a:endParaRPr lang="ja-JP" altLang="en-US" sz="1000" dirty="0">
              <a:latin typeface="黑体" panose="02010609060101010101" pitchFamily="2" charset="-122"/>
              <a:ea typeface="黑体" panose="02010609060101010101" pitchFamily="2" charset="-122"/>
            </a:endParaRPr>
          </a:p>
          <a:p>
            <a:pPr lvl="0"/>
            <a:r>
              <a:rPr lang="ja-JP" altLang="en-US" sz="1000" b="1" dirty="0">
                <a:latin typeface="黑体" panose="02010609060101010101" pitchFamily="2" charset="-122"/>
                <a:ea typeface="黑体" panose="02010609060101010101" pitchFamily="2" charset="-122"/>
              </a:rPr>
              <a:t>6. 顶起位置6</a:t>
            </a:r>
            <a:endParaRPr lang="ja-JP" altLang="en-US" sz="1000" b="1" dirty="0">
              <a:latin typeface="黑体" panose="02010609060101010101" pitchFamily="2" charset="-122"/>
              <a:ea typeface="黑体" panose="02010609060101010101" pitchFamily="2" charset="-122"/>
            </a:endParaRPr>
          </a:p>
          <a:p>
            <a:pPr lvl="0"/>
            <a:r>
              <a:rPr lang="ja-JP" altLang="en-US" sz="1000" dirty="0">
                <a:latin typeface="黑体" panose="02010609060101010101" pitchFamily="2" charset="-122"/>
                <a:ea typeface="黑体" panose="02010609060101010101" pitchFamily="2" charset="-122"/>
              </a:rPr>
              <a:t>（举升器升至中位）</a:t>
            </a:r>
            <a:endParaRPr lang="ja-JP" altLang="en-US" sz="1000" dirty="0">
              <a:latin typeface="黑体" panose="02010609060101010101" pitchFamily="2" charset="-122"/>
              <a:ea typeface="黑体" panose="02010609060101010101" pitchFamily="2" charset="-122"/>
            </a:endParaRPr>
          </a:p>
          <a:p>
            <a:pPr lvl="0"/>
            <a:r>
              <a:rPr lang="ja-JP" altLang="en-US" sz="1000" b="1" dirty="0">
                <a:latin typeface="黑体" panose="02010609060101010101" pitchFamily="2" charset="-122"/>
                <a:ea typeface="黑体" panose="02010609060101010101" pitchFamily="2" charset="-122"/>
              </a:rPr>
              <a:t>7. 顶起位置7</a:t>
            </a:r>
            <a:endParaRPr lang="ja-JP" altLang="en-US" sz="1000" b="1" dirty="0">
              <a:latin typeface="黑体" panose="02010609060101010101" pitchFamily="2" charset="-122"/>
              <a:ea typeface="黑体" panose="02010609060101010101" pitchFamily="2" charset="-122"/>
            </a:endParaRPr>
          </a:p>
          <a:p>
            <a:pPr lvl="0"/>
            <a:r>
              <a:rPr lang="ja-JP" altLang="en-US" sz="1000" dirty="0">
                <a:latin typeface="黑体" panose="02010609060101010101" pitchFamily="2" charset="-122"/>
                <a:ea typeface="黑体" panose="02010609060101010101" pitchFamily="2" charset="-122"/>
              </a:rPr>
              <a:t>（举升器</a:t>
            </a:r>
            <a:r>
              <a:rPr lang="zh-CN" altLang="en-US" sz="1000" dirty="0">
                <a:latin typeface="Arial" panose="020B0604020202020204" pitchFamily="34" charset="0"/>
                <a:ea typeface="黑体" panose="02010609060101010101" pitchFamily="2" charset="-122"/>
              </a:rPr>
              <a:t>降</a:t>
            </a:r>
            <a:r>
              <a:rPr lang="ja-JP" altLang="en-US" sz="1000" dirty="0">
                <a:latin typeface="黑体" panose="02010609060101010101" pitchFamily="2" charset="-122"/>
                <a:ea typeface="黑体" panose="02010609060101010101" pitchFamily="2" charset="-122"/>
              </a:rPr>
              <a:t>至低位，轮胎触及地面）</a:t>
            </a:r>
            <a:endParaRPr lang="ja-JP" altLang="en-US" sz="1000" dirty="0">
              <a:latin typeface="黑体" panose="02010609060101010101" pitchFamily="2" charset="-122"/>
              <a:ea typeface="黑体" panose="02010609060101010101" pitchFamily="2" charset="-122"/>
            </a:endParaRPr>
          </a:p>
          <a:p>
            <a:pPr lvl="0"/>
            <a:r>
              <a:rPr lang="ja-JP" altLang="en-US" sz="1000" b="1" dirty="0">
                <a:latin typeface="黑体" panose="02010609060101010101" pitchFamily="2" charset="-122"/>
                <a:ea typeface="黑体" panose="02010609060101010101" pitchFamily="2" charset="-122"/>
              </a:rPr>
              <a:t>8. 顶起位置8</a:t>
            </a:r>
            <a:endParaRPr lang="ja-JP" altLang="en-US" sz="1000" b="1" dirty="0">
              <a:latin typeface="黑体" panose="02010609060101010101" pitchFamily="2" charset="-122"/>
              <a:ea typeface="黑体" panose="02010609060101010101" pitchFamily="2" charset="-122"/>
            </a:endParaRPr>
          </a:p>
          <a:p>
            <a:pPr lvl="0"/>
            <a:r>
              <a:rPr lang="ja-JP" altLang="en-US" sz="1000" dirty="0">
                <a:latin typeface="黑体" panose="02010609060101010101" pitchFamily="2" charset="-122"/>
                <a:ea typeface="黑体" panose="02010609060101010101" pitchFamily="2" charset="-122"/>
              </a:rPr>
              <a:t>（举升器升至高位）</a:t>
            </a:r>
            <a:endParaRPr lang="ja-JP" altLang="en-US" sz="1000" dirty="0">
              <a:latin typeface="黑体" panose="02010609060101010101" pitchFamily="2" charset="-122"/>
              <a:ea typeface="黑体" panose="02010609060101010101" pitchFamily="2" charset="-122"/>
            </a:endParaRPr>
          </a:p>
          <a:p>
            <a:pPr lvl="0"/>
            <a:r>
              <a:rPr lang="ja-JP" altLang="en-US" sz="1000" b="1" dirty="0">
                <a:latin typeface="黑体" panose="02010609060101010101" pitchFamily="2" charset="-122"/>
                <a:ea typeface="黑体" panose="02010609060101010101" pitchFamily="2" charset="-122"/>
              </a:rPr>
              <a:t>9. 顶起位置9</a:t>
            </a:r>
            <a:endParaRPr lang="ja-JP" altLang="en-US" sz="1000" b="1" dirty="0">
              <a:latin typeface="黑体" panose="02010609060101010101" pitchFamily="2" charset="-122"/>
              <a:ea typeface="黑体" panose="02010609060101010101" pitchFamily="2" charset="-122"/>
            </a:endParaRPr>
          </a:p>
          <a:p>
            <a:pPr lvl="0"/>
            <a:r>
              <a:rPr lang="ja-JP" altLang="en-US" sz="1000" dirty="0">
                <a:latin typeface="黑体" panose="02010609060101010101" pitchFamily="2" charset="-122"/>
                <a:ea typeface="黑体" panose="02010609060101010101" pitchFamily="2" charset="-122"/>
              </a:rPr>
              <a:t>（举升器未升起）</a:t>
            </a:r>
            <a:endParaRPr lang="ja-JP" altLang="en-US" sz="1000" dirty="0">
              <a:latin typeface="黑体" panose="02010609060101010101" pitchFamily="2" charset="-122"/>
              <a:ea typeface="黑体" panose="02010609060101010101" pitchFamily="2" charset="-122"/>
            </a:endParaRPr>
          </a:p>
          <a:p>
            <a:pPr lvl="0"/>
            <a:r>
              <a:rPr lang="ja-JP" altLang="en-US" sz="1000" b="1" dirty="0">
                <a:latin typeface="黑体" panose="02010609060101010101" pitchFamily="2" charset="-122"/>
                <a:ea typeface="黑体" panose="02010609060101010101" pitchFamily="2" charset="-122"/>
              </a:rPr>
              <a:t>10. 道路测试</a:t>
            </a:r>
            <a:endParaRPr lang="ja-JP" altLang="en-US" sz="1000" b="1" dirty="0">
              <a:latin typeface="黑体" panose="02010609060101010101" pitchFamily="2" charset="-122"/>
              <a:ea typeface="黑体" panose="02010609060101010101" pitchFamily="2" charset="-122"/>
            </a:endParaRPr>
          </a:p>
        </p:txBody>
      </p:sp>
      <p:sp>
        <p:nvSpPr>
          <p:cNvPr id="9219" name="灯片编号占位符 1"/>
          <p:cNvSpPr/>
          <p:nvPr>
            <p:ph type="sldNum" sz="quarter"/>
          </p:nvPr>
        </p:nvSpPr>
        <p:spPr>
          <a:xfrm>
            <a:off x="3835400" y="9410700"/>
            <a:ext cx="2933700" cy="495300"/>
          </a:xfrm>
          <a:prstGeom prst="rect">
            <a:avLst/>
          </a:prstGeom>
          <a:noFill/>
          <a:ln w="9525">
            <a:noFill/>
          </a:ln>
        </p:spPr>
        <p:txBody>
          <a:bodyPr anchor="b" anchorCtr="0"/>
          <a:p>
            <a:pPr lvl="0" algn="r"/>
            <a:fld id="{9A0DB2DC-4C9A-4742-B13C-FB6460FD3503}" type="slidenum">
              <a:rPr lang="ja-JP" altLang="en-US" sz="1200" dirty="0">
                <a:latin typeface="黑体" panose="02010609060101010101" pitchFamily="2" charset="-122"/>
                <a:ea typeface="黑体" panose="02010609060101010101" pitchFamily="2" charset="-122"/>
              </a:rPr>
            </a:fld>
            <a:endParaRPr lang="ja-JP" altLang="en-US" sz="1200" dirty="0">
              <a:latin typeface="黑体" panose="02010609060101010101" pitchFamily="2" charset="-122"/>
              <a:ea typeface="黑体" panose="02010609060101010101" pitchFamily="2" charset="-122"/>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64513" name="幻灯片图像占位符 75777"/>
          <p:cNvSpPr>
            <a:spLocks noTextEdit="1"/>
          </p:cNvSpPr>
          <p:nvPr>
            <p:ph type="sldImg"/>
          </p:nvPr>
        </p:nvSpPr>
        <p:spPr/>
      </p:sp>
      <p:sp>
        <p:nvSpPr>
          <p:cNvPr id="64514" name="文本占位符 75778"/>
          <p:cNvSpPr>
            <a:spLocks noGrp="1"/>
          </p:cNvSpPr>
          <p:nvPr>
            <p:ph type="body"/>
          </p:nvPr>
        </p:nvSpPr>
        <p:spPr>
          <a:xfrm>
            <a:off x="903288" y="4705350"/>
            <a:ext cx="4962525" cy="4832350"/>
          </a:xfrm>
          <a:ln>
            <a:solidFill>
              <a:schemeClr val="tx1"/>
            </a:solidFill>
            <a:miter/>
          </a:ln>
        </p:spPr>
        <p:txBody>
          <a:bodyPr anchor="t" anchorCtr="0"/>
          <a:p>
            <a:pPr lvl="0" defTabSz="914400">
              <a:tabLst>
                <a:tab pos="1543050" algn="l"/>
              </a:tabLst>
            </a:pPr>
            <a:r>
              <a:rPr lang="ja-JP" altLang="en-US" b="1" dirty="0">
                <a:latin typeface="黑体" panose="02010609060101010101" pitchFamily="2" charset="-122"/>
                <a:ea typeface="黑体" panose="02010609060101010101" pitchFamily="2" charset="-122"/>
              </a:rPr>
              <a:t>喇叭</a:t>
            </a:r>
            <a:endParaRPr lang="ja-JP" altLang="en-US" b="1" dirty="0">
              <a:latin typeface="黑体" panose="02010609060101010101" pitchFamily="2" charset="-122"/>
              <a:ea typeface="黑体" panose="02010609060101010101" pitchFamily="2" charset="-122"/>
            </a:endParaRPr>
          </a:p>
          <a:p>
            <a:pPr lvl="0" defTabSz="914400">
              <a:tabLst>
                <a:tab pos="1543050" algn="l"/>
              </a:tabLst>
            </a:pPr>
            <a:r>
              <a:rPr lang="ja-JP" altLang="en-US" b="1" dirty="0">
                <a:latin typeface="黑体" panose="02010609060101010101" pitchFamily="2" charset="-122"/>
                <a:ea typeface="黑体" panose="02010609060101010101" pitchFamily="2" charset="-122"/>
              </a:rPr>
              <a:t>操作</a:t>
            </a:r>
            <a:r>
              <a:rPr lang="ja-JP" altLang="en-US" dirty="0">
                <a:latin typeface="黑体" panose="02010609060101010101" pitchFamily="2" charset="-122"/>
                <a:ea typeface="黑体" panose="02010609060101010101" pitchFamily="2" charset="-122"/>
              </a:rPr>
              <a:t> </a:t>
            </a:r>
            <a:endParaRPr lang="ja-JP" altLang="en-US" dirty="0">
              <a:latin typeface="黑体" panose="02010609060101010101" pitchFamily="2" charset="-122"/>
              <a:ea typeface="黑体" panose="02010609060101010101" pitchFamily="2" charset="-122"/>
            </a:endParaRPr>
          </a:p>
          <a:p>
            <a:pPr lvl="0" defTabSz="914400">
              <a:tabLst>
                <a:tab pos="1543050" algn="l"/>
              </a:tabLst>
            </a:pPr>
            <a:r>
              <a:rPr lang="ja-JP" altLang="en-US" dirty="0">
                <a:latin typeface="Arial" panose="020B0604020202020204" pitchFamily="34" charset="0"/>
                <a:ea typeface="黑体" panose="02010609060101010101" pitchFamily="2" charset="-122"/>
              </a:rPr>
              <a:t>·</a:t>
            </a:r>
            <a:r>
              <a:rPr lang="ja-JP" altLang="en-US" dirty="0">
                <a:latin typeface="黑体" panose="02010609060101010101" pitchFamily="2" charset="-122"/>
                <a:ea typeface="黑体" panose="02010609060101010101" pitchFamily="2" charset="-122"/>
              </a:rPr>
              <a:t>在方向盘转动一周的同时按喇叭垫，确保其发声来检查喇叭，检查喇叭是否发声。 </a:t>
            </a:r>
            <a:endParaRPr lang="ja-JP" altLang="en-US" dirty="0">
              <a:latin typeface="黑体" panose="02010609060101010101" pitchFamily="2" charset="-122"/>
              <a:ea typeface="黑体" panose="02010609060101010101" pitchFamily="2" charset="-122"/>
            </a:endParaRPr>
          </a:p>
          <a:p>
            <a:pPr lvl="0" defTabSz="914400">
              <a:tabLst>
                <a:tab pos="1543050" algn="l"/>
              </a:tabLst>
            </a:pPr>
            <a:r>
              <a:rPr lang="ja-JP" altLang="en-US" dirty="0">
                <a:latin typeface="Arial" panose="020B0604020202020204" pitchFamily="34" charset="0"/>
                <a:ea typeface="黑体" panose="02010609060101010101" pitchFamily="2" charset="-122"/>
              </a:rPr>
              <a:t>·</a:t>
            </a:r>
            <a:r>
              <a:rPr lang="ja-JP" altLang="en-US" dirty="0">
                <a:latin typeface="黑体" panose="02010609060101010101" pitchFamily="2" charset="-122"/>
                <a:ea typeface="黑体" panose="02010609060101010101" pitchFamily="2" charset="-122"/>
              </a:rPr>
              <a:t>检查音量和音调是否</a:t>
            </a:r>
            <a:r>
              <a:rPr lang="zh-CN" altLang="en-US" dirty="0">
                <a:latin typeface="Arial" panose="020B0604020202020204" pitchFamily="34" charset="0"/>
                <a:cs typeface="Arial" panose="020B0604020202020204" pitchFamily="34" charset="0"/>
              </a:rPr>
              <a:t>稳定</a:t>
            </a:r>
            <a:r>
              <a:rPr lang="ja-JP" altLang="en-US" dirty="0">
                <a:latin typeface="黑体" panose="02010609060101010101" pitchFamily="2" charset="-122"/>
                <a:ea typeface="黑体" panose="02010609060101010101" pitchFamily="2" charset="-122"/>
              </a:rPr>
              <a:t>。</a:t>
            </a:r>
            <a:endParaRPr lang="ja-JP" altLang="en-US" dirty="0">
              <a:latin typeface="黑体" panose="02010609060101010101" pitchFamily="2" charset="-122"/>
              <a:ea typeface="黑体" panose="02010609060101010101" pitchFamily="2" charset="-122"/>
            </a:endParaRPr>
          </a:p>
          <a:p>
            <a:pPr lvl="0" defTabSz="914400">
              <a:tabLst>
                <a:tab pos="1543050" algn="l"/>
              </a:tabLst>
            </a:pPr>
            <a:endParaRPr lang="ja-JP" altLang="en-US" dirty="0">
              <a:latin typeface="黑体" panose="02010609060101010101" pitchFamily="2" charset="-122"/>
              <a:ea typeface="黑体" panose="02010609060101010101" pitchFamily="2" charset="-122"/>
            </a:endParaRPr>
          </a:p>
          <a:p>
            <a:pPr lvl="0" defTabSz="914400">
              <a:tabLst>
                <a:tab pos="1543050" algn="l"/>
              </a:tabLst>
            </a:pPr>
            <a:r>
              <a:rPr lang="ja-JP" altLang="en-US" b="1" dirty="0">
                <a:latin typeface="黑体" panose="02010609060101010101" pitchFamily="2" charset="-122"/>
                <a:ea typeface="黑体" panose="02010609060101010101" pitchFamily="2" charset="-122"/>
              </a:rPr>
              <a:t>提示:</a:t>
            </a:r>
            <a:endParaRPr lang="ja-JP" altLang="en-US" dirty="0">
              <a:latin typeface="黑体" panose="02010609060101010101" pitchFamily="2" charset="-122"/>
              <a:ea typeface="黑体" panose="02010609060101010101" pitchFamily="2" charset="-122"/>
            </a:endParaRPr>
          </a:p>
          <a:p>
            <a:pPr lvl="0" defTabSz="914400">
              <a:tabLst>
                <a:tab pos="1543050" algn="l"/>
              </a:tabLst>
            </a:pPr>
            <a:r>
              <a:rPr lang="ja-JP" altLang="en-US" dirty="0">
                <a:latin typeface="Arial" panose="020B0604020202020204" pitchFamily="34" charset="0"/>
                <a:ea typeface="黑体" panose="02010609060101010101" pitchFamily="2" charset="-122"/>
              </a:rPr>
              <a:t>·</a:t>
            </a:r>
            <a:r>
              <a:rPr lang="ja-JP" altLang="en-US" dirty="0">
                <a:latin typeface="黑体" panose="02010609060101010101" pitchFamily="2" charset="-122"/>
                <a:ea typeface="黑体" panose="02010609060101010101" pitchFamily="2" charset="-122"/>
              </a:rPr>
              <a:t>没有必要检查配备空气囊的车辆的整个方向盘。 </a:t>
            </a:r>
            <a:endParaRPr lang="ja-JP" altLang="en-US" dirty="0">
              <a:latin typeface="黑体" panose="02010609060101010101" pitchFamily="2" charset="-122"/>
              <a:ea typeface="黑体" panose="02010609060101010101" pitchFamily="2" charset="-122"/>
            </a:endParaRPr>
          </a:p>
          <a:p>
            <a:pPr lvl="0" defTabSz="914400">
              <a:tabLst>
                <a:tab pos="1543050" algn="l"/>
              </a:tabLst>
            </a:pPr>
            <a:r>
              <a:rPr lang="ja-JP" altLang="en-US" dirty="0">
                <a:latin typeface="Arial" panose="020B0604020202020204" pitchFamily="34" charset="0"/>
                <a:ea typeface="黑体" panose="02010609060101010101" pitchFamily="2" charset="-122"/>
              </a:rPr>
              <a:t>·</a:t>
            </a:r>
            <a:r>
              <a:rPr lang="ja-JP" altLang="en-US" dirty="0">
                <a:latin typeface="黑体" panose="02010609060101010101" pitchFamily="2" charset="-122"/>
                <a:ea typeface="黑体" panose="02010609060101010101" pitchFamily="2" charset="-122"/>
              </a:rPr>
              <a:t>有些车型上只装一个喇叭，而其它车型上则装有高低音调的两个喇叭。</a:t>
            </a:r>
            <a:endParaRPr lang="ja-JP" altLang="en-US" dirty="0">
              <a:latin typeface="黑体" panose="02010609060101010101" pitchFamily="2" charset="-122"/>
              <a:ea typeface="黑体" panose="02010609060101010101" pitchFamily="2" charset="-122"/>
            </a:endParaRPr>
          </a:p>
        </p:txBody>
      </p:sp>
      <p:sp>
        <p:nvSpPr>
          <p:cNvPr id="64515" name="灯片编号占位符 1"/>
          <p:cNvSpPr/>
          <p:nvPr>
            <p:ph type="sldNum" sz="quarter"/>
          </p:nvPr>
        </p:nvSpPr>
        <p:spPr>
          <a:xfrm>
            <a:off x="3835400" y="9410700"/>
            <a:ext cx="2933700" cy="495300"/>
          </a:xfrm>
          <a:prstGeom prst="rect">
            <a:avLst/>
          </a:prstGeom>
          <a:noFill/>
          <a:ln w="9525">
            <a:noFill/>
          </a:ln>
        </p:spPr>
        <p:txBody>
          <a:bodyPr anchor="b" anchorCtr="0"/>
          <a:p>
            <a:pPr lvl="0" algn="r"/>
            <a:fld id="{9A0DB2DC-4C9A-4742-B13C-FB6460FD3503}" type="slidenum">
              <a:rPr lang="ja-JP" altLang="en-US" sz="1200" dirty="0">
                <a:latin typeface="黑体" panose="02010609060101010101" pitchFamily="2" charset="-122"/>
                <a:ea typeface="黑体" panose="02010609060101010101" pitchFamily="2" charset="-122"/>
              </a:rPr>
            </a:fld>
            <a:endParaRPr lang="ja-JP" altLang="en-US" sz="1200" dirty="0">
              <a:latin typeface="黑体" panose="02010609060101010101" pitchFamily="2" charset="-122"/>
              <a:ea typeface="黑体" panose="02010609060101010101" pitchFamily="2" charset="-122"/>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66561" name="幻灯片图像占位符 77825"/>
          <p:cNvSpPr>
            <a:spLocks noTextEdit="1"/>
          </p:cNvSpPr>
          <p:nvPr>
            <p:ph type="sldImg"/>
          </p:nvPr>
        </p:nvSpPr>
        <p:spPr/>
      </p:sp>
      <p:sp>
        <p:nvSpPr>
          <p:cNvPr id="66562" name="文本占位符 77826"/>
          <p:cNvSpPr>
            <a:spLocks noGrp="1"/>
          </p:cNvSpPr>
          <p:nvPr>
            <p:ph type="body"/>
          </p:nvPr>
        </p:nvSpPr>
        <p:spPr>
          <a:xfrm>
            <a:off x="903288" y="4705350"/>
            <a:ext cx="4962525" cy="4832350"/>
          </a:xfrm>
          <a:ln>
            <a:solidFill>
              <a:schemeClr val="tx1"/>
            </a:solidFill>
            <a:miter/>
          </a:ln>
        </p:spPr>
        <p:txBody>
          <a:bodyPr anchor="t" anchorCtr="0"/>
          <a:p>
            <a:pPr lvl="0" defTabSz="914400">
              <a:tabLst>
                <a:tab pos="1543050" algn="l"/>
              </a:tabLst>
            </a:pPr>
            <a:r>
              <a:rPr lang="ja-JP" altLang="en-US" b="1" dirty="0">
                <a:latin typeface="黑体" panose="02010609060101010101" pitchFamily="2" charset="-122"/>
                <a:ea typeface="黑体" panose="02010609060101010101" pitchFamily="2" charset="-122"/>
              </a:rPr>
              <a:t>驻车制动器</a:t>
            </a:r>
            <a:endParaRPr lang="ja-JP" altLang="en-US" b="1" dirty="0">
              <a:latin typeface="黑体" panose="02010609060101010101" pitchFamily="2" charset="-122"/>
              <a:ea typeface="黑体" panose="02010609060101010101" pitchFamily="2" charset="-122"/>
            </a:endParaRPr>
          </a:p>
          <a:p>
            <a:pPr lvl="0" defTabSz="914400">
              <a:buAutoNum type="arabicPeriod"/>
              <a:tabLst>
                <a:tab pos="1543050" algn="l"/>
              </a:tabLst>
            </a:pPr>
            <a:r>
              <a:rPr lang="ja-JP" altLang="en-US" b="1" dirty="0">
                <a:latin typeface="黑体" panose="02010609060101010101" pitchFamily="2" charset="-122"/>
                <a:ea typeface="黑体" panose="02010609060101010101" pitchFamily="2" charset="-122"/>
              </a:rPr>
              <a:t> 驻车制动杆行程</a:t>
            </a:r>
            <a:r>
              <a:rPr lang="ja-JP" altLang="en-US" dirty="0">
                <a:latin typeface="黑体" panose="02010609060101010101" pitchFamily="2" charset="-122"/>
                <a:ea typeface="黑体" panose="02010609060101010101" pitchFamily="2" charset="-122"/>
              </a:rPr>
              <a:t> </a:t>
            </a:r>
            <a:br>
              <a:rPr lang="ja-JP" altLang="en-US" dirty="0">
                <a:latin typeface="黑体" panose="02010609060101010101" pitchFamily="2" charset="-122"/>
                <a:ea typeface="黑体" panose="02010609060101010101" pitchFamily="2" charset="-122"/>
              </a:rPr>
            </a:br>
            <a:r>
              <a:rPr lang="ja-JP" altLang="en-US" dirty="0">
                <a:latin typeface="黑体" panose="02010609060101010101" pitchFamily="2" charset="-122"/>
                <a:ea typeface="黑体" panose="02010609060101010101" pitchFamily="2" charset="-122"/>
              </a:rPr>
              <a:t>检查并确保驻车制动杆拉动时，驻车制动杆行程在预定的槽数内（拉动时可以听到卡嗒声）。如果不符合标准，调整驻车杆的行程。</a:t>
            </a:r>
            <a:endParaRPr lang="ja-JP" altLang="en-US" dirty="0">
              <a:latin typeface="黑体" panose="02010609060101010101" pitchFamily="2" charset="-122"/>
              <a:ea typeface="黑体" panose="02010609060101010101" pitchFamily="2" charset="-122"/>
            </a:endParaRPr>
          </a:p>
          <a:p>
            <a:pPr lvl="0" defTabSz="914400">
              <a:tabLst>
                <a:tab pos="1543050" algn="l"/>
              </a:tabLst>
            </a:pPr>
            <a:endParaRPr lang="ja-JP" altLang="en-US" b="1" dirty="0">
              <a:latin typeface="黑体" panose="02010609060101010101" pitchFamily="2" charset="-122"/>
              <a:ea typeface="黑体" panose="02010609060101010101" pitchFamily="2" charset="-122"/>
            </a:endParaRPr>
          </a:p>
          <a:p>
            <a:pPr lvl="0" defTabSz="914400">
              <a:tabLst>
                <a:tab pos="1543050" algn="l"/>
              </a:tabLst>
            </a:pPr>
            <a:r>
              <a:rPr lang="ja-JP" altLang="en-US" b="1" dirty="0">
                <a:latin typeface="黑体" panose="02010609060101010101" pitchFamily="2" charset="-122"/>
                <a:ea typeface="黑体" panose="02010609060101010101" pitchFamily="2" charset="-122"/>
              </a:rPr>
              <a:t>提示:</a:t>
            </a:r>
            <a:endParaRPr lang="ja-JP" altLang="en-US" dirty="0">
              <a:latin typeface="黑体" panose="02010609060101010101" pitchFamily="2" charset="-122"/>
              <a:ea typeface="黑体" panose="02010609060101010101" pitchFamily="2" charset="-122"/>
            </a:endParaRPr>
          </a:p>
          <a:p>
            <a:pPr lvl="0" defTabSz="914400">
              <a:tabLst>
                <a:tab pos="1543050" algn="l"/>
              </a:tabLst>
            </a:pPr>
            <a:r>
              <a:rPr lang="zh-CN" altLang="en-US" dirty="0">
                <a:latin typeface="Arial" panose="020B0604020202020204" pitchFamily="34" charset="0"/>
                <a:cs typeface="Arial" panose="020B0604020202020204" pitchFamily="34" charset="0"/>
              </a:rPr>
              <a:t>当驻车制动器杆行程超出规定值，则调整后制动蹄片或驻车制动蹄片的间隙，然后重复检查。 必要时重复这个过程，然后调整驻车制动杆行程。</a:t>
            </a:r>
            <a:endParaRPr lang="zh-CN" altLang="en-US" dirty="0">
              <a:latin typeface="Arial" panose="020B0604020202020204" pitchFamily="34" charset="0"/>
              <a:cs typeface="Arial" panose="020B0604020202020204" pitchFamily="34" charset="0"/>
            </a:endParaRPr>
          </a:p>
          <a:p>
            <a:pPr lvl="0" defTabSz="914400">
              <a:tabLst>
                <a:tab pos="1543050" algn="l"/>
              </a:tabLst>
            </a:pPr>
            <a:endParaRPr lang="ja-JP" altLang="en-US" dirty="0">
              <a:latin typeface="黑体" panose="02010609060101010101" pitchFamily="2" charset="-122"/>
              <a:ea typeface="黑体" panose="02010609060101010101" pitchFamily="2" charset="-122"/>
            </a:endParaRPr>
          </a:p>
          <a:p>
            <a:pPr lvl="0" defTabSz="914400">
              <a:tabLst>
                <a:tab pos="1543050" algn="l"/>
              </a:tabLst>
            </a:pPr>
            <a:r>
              <a:rPr lang="ja-JP" altLang="en-US" b="1" dirty="0">
                <a:latin typeface="黑体" panose="02010609060101010101" pitchFamily="2" charset="-122"/>
                <a:ea typeface="黑体" panose="02010609060101010101" pitchFamily="2" charset="-122"/>
              </a:rPr>
              <a:t>2.</a:t>
            </a:r>
            <a:r>
              <a:rPr lang="ja-JP" altLang="en-US" dirty="0">
                <a:latin typeface="黑体" panose="02010609060101010101" pitchFamily="2" charset="-122"/>
                <a:ea typeface="黑体" panose="02010609060101010101" pitchFamily="2" charset="-122"/>
              </a:rPr>
              <a:t> </a:t>
            </a:r>
            <a:r>
              <a:rPr lang="ja-JP" altLang="en-US" b="1" dirty="0">
                <a:latin typeface="黑体" panose="02010609060101010101" pitchFamily="2" charset="-122"/>
                <a:ea typeface="黑体" panose="02010609060101010101" pitchFamily="2" charset="-122"/>
              </a:rPr>
              <a:t>指示灯的工作情况</a:t>
            </a:r>
            <a:endParaRPr lang="ja-JP" altLang="en-US" dirty="0">
              <a:latin typeface="黑体" panose="02010609060101010101" pitchFamily="2" charset="-122"/>
              <a:ea typeface="黑体" panose="02010609060101010101" pitchFamily="2" charset="-122"/>
            </a:endParaRPr>
          </a:p>
          <a:p>
            <a:pPr lvl="0" defTabSz="914400">
              <a:tabLst>
                <a:tab pos="1543050" algn="l"/>
              </a:tabLst>
            </a:pPr>
            <a:r>
              <a:rPr lang="zh-CN" altLang="en-US" dirty="0">
                <a:latin typeface="Arial" panose="020B0604020202020204" pitchFamily="34" charset="0"/>
                <a:cs typeface="Arial" panose="020B0604020202020204" pitchFamily="34" charset="0"/>
              </a:rPr>
              <a:t>在点火开关位于</a:t>
            </a:r>
            <a:r>
              <a:rPr lang="en-US" altLang="zh-CN" dirty="0">
                <a:latin typeface="Arial" panose="020B0604020202020204" pitchFamily="34" charset="0"/>
              </a:rPr>
              <a:t>ON</a:t>
            </a:r>
            <a:r>
              <a:rPr lang="zh-CN" altLang="en-US" dirty="0">
                <a:latin typeface="Arial" panose="020B0604020202020204" pitchFamily="34" charset="0"/>
                <a:cs typeface="Arial" panose="020B0604020202020204" pitchFamily="34" charset="0"/>
              </a:rPr>
              <a:t>时，检查以确保当驻车制动杆操作时，在拉动杆到达第一个槽口前，指示灯就已经发光。 </a:t>
            </a:r>
            <a:br>
              <a:rPr lang="zh-CN" altLang="en-US" dirty="0">
                <a:latin typeface="Arial" panose="020B0604020202020204" pitchFamily="34" charset="0"/>
                <a:cs typeface="Arial" panose="020B0604020202020204" pitchFamily="34" charset="0"/>
              </a:rPr>
            </a:br>
            <a:r>
              <a:rPr lang="zh-CN" altLang="en-US" dirty="0">
                <a:latin typeface="Arial" panose="020B0604020202020204" pitchFamily="34" charset="0"/>
                <a:cs typeface="Arial" panose="020B0604020202020204" pitchFamily="34" charset="0"/>
              </a:rPr>
              <a:t>请参考驾驶员手册上关于释放（踏板型）驻车制动杆方法的说明。</a:t>
            </a:r>
            <a:endParaRPr lang="zh-CN" altLang="en-US" dirty="0">
              <a:latin typeface="Arial" panose="020B0604020202020204" pitchFamily="34" charset="0"/>
              <a:cs typeface="Arial" panose="020B0604020202020204" pitchFamily="34" charset="0"/>
            </a:endParaRPr>
          </a:p>
          <a:p>
            <a:pPr lvl="0" defTabSz="914400">
              <a:tabLst>
                <a:tab pos="1543050" algn="l"/>
              </a:tabLst>
            </a:pPr>
            <a:endParaRPr lang="ja-JP" altLang="en-US" dirty="0">
              <a:latin typeface="黑体" panose="02010609060101010101" pitchFamily="2" charset="-122"/>
              <a:ea typeface="黑体" panose="02010609060101010101" pitchFamily="2" charset="-122"/>
            </a:endParaRPr>
          </a:p>
        </p:txBody>
      </p:sp>
      <p:sp>
        <p:nvSpPr>
          <p:cNvPr id="66563" name="灯片编号占位符 1"/>
          <p:cNvSpPr/>
          <p:nvPr>
            <p:ph type="sldNum" sz="quarter"/>
          </p:nvPr>
        </p:nvSpPr>
        <p:spPr>
          <a:xfrm>
            <a:off x="3835400" y="9410700"/>
            <a:ext cx="2933700" cy="495300"/>
          </a:xfrm>
          <a:prstGeom prst="rect">
            <a:avLst/>
          </a:prstGeom>
          <a:noFill/>
          <a:ln w="9525">
            <a:noFill/>
          </a:ln>
        </p:spPr>
        <p:txBody>
          <a:bodyPr anchor="b" anchorCtr="0"/>
          <a:p>
            <a:pPr lvl="0" algn="r"/>
            <a:fld id="{9A0DB2DC-4C9A-4742-B13C-FB6460FD3503}" type="slidenum">
              <a:rPr lang="ja-JP" altLang="en-US" sz="1200" dirty="0">
                <a:latin typeface="黑体" panose="02010609060101010101" pitchFamily="2" charset="-122"/>
                <a:ea typeface="黑体" panose="02010609060101010101" pitchFamily="2" charset="-122"/>
              </a:rPr>
            </a:fld>
            <a:endParaRPr lang="ja-JP" altLang="en-US" sz="1200" dirty="0">
              <a:latin typeface="黑体" panose="02010609060101010101" pitchFamily="2" charset="-122"/>
              <a:ea typeface="黑体" panose="02010609060101010101" pitchFamily="2" charset="-122"/>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68609" name="幻灯片图像占位符 79873"/>
          <p:cNvSpPr>
            <a:spLocks noTextEdit="1"/>
          </p:cNvSpPr>
          <p:nvPr>
            <p:ph type="sldImg"/>
          </p:nvPr>
        </p:nvSpPr>
        <p:spPr/>
      </p:sp>
      <p:sp>
        <p:nvSpPr>
          <p:cNvPr id="68610" name="文本占位符 79874"/>
          <p:cNvSpPr>
            <a:spLocks noGrp="1"/>
          </p:cNvSpPr>
          <p:nvPr>
            <p:ph type="body"/>
          </p:nvPr>
        </p:nvSpPr>
        <p:spPr>
          <a:xfrm>
            <a:off x="903288" y="4705350"/>
            <a:ext cx="4962525" cy="4832350"/>
          </a:xfrm>
          <a:ln>
            <a:solidFill>
              <a:schemeClr val="tx1"/>
            </a:solidFill>
            <a:miter/>
          </a:ln>
        </p:spPr>
        <p:txBody>
          <a:bodyPr anchor="t" anchorCtr="0"/>
          <a:p>
            <a:pPr lvl="0" defTabSz="914400">
              <a:tabLst>
                <a:tab pos="1543050" algn="l"/>
              </a:tabLst>
            </a:pPr>
            <a:r>
              <a:rPr lang="ja-JP" altLang="en-US" b="1" dirty="0">
                <a:latin typeface="黑体" panose="02010609060101010101" pitchFamily="2" charset="-122"/>
                <a:ea typeface="黑体" panose="02010609060101010101" pitchFamily="2" charset="-122"/>
              </a:rPr>
              <a:t>制动器</a:t>
            </a:r>
            <a:endParaRPr lang="ja-JP" altLang="en-US" b="1" dirty="0">
              <a:latin typeface="黑体" panose="02010609060101010101" pitchFamily="2" charset="-122"/>
              <a:ea typeface="黑体" panose="02010609060101010101" pitchFamily="2" charset="-122"/>
            </a:endParaRPr>
          </a:p>
          <a:p>
            <a:pPr lvl="0" defTabSz="914400">
              <a:buAutoNum type="arabicPeriod"/>
              <a:tabLst>
                <a:tab pos="1543050" algn="l"/>
              </a:tabLst>
            </a:pPr>
            <a:r>
              <a:rPr lang="ja-JP" altLang="en-US" b="1" dirty="0">
                <a:latin typeface="黑体" panose="02010609060101010101" pitchFamily="2" charset="-122"/>
                <a:ea typeface="黑体" panose="02010609060101010101" pitchFamily="2" charset="-122"/>
              </a:rPr>
              <a:t> 踏板状况</a:t>
            </a:r>
            <a:endParaRPr lang="ja-JP" altLang="en-US" dirty="0">
              <a:latin typeface="黑体" panose="02010609060101010101" pitchFamily="2" charset="-122"/>
              <a:ea typeface="黑体" panose="02010609060101010101" pitchFamily="2" charset="-122"/>
            </a:endParaRPr>
          </a:p>
          <a:p>
            <a:pPr lvl="0" defTabSz="914400">
              <a:buAutoNum type="arabicPeriod"/>
              <a:tabLst>
                <a:tab pos="1543050" algn="l"/>
              </a:tabLst>
            </a:pPr>
            <a:r>
              <a:rPr lang="ja-JP" altLang="en-US" dirty="0">
                <a:latin typeface="黑体" panose="02010609060101010101" pitchFamily="2" charset="-122"/>
                <a:ea typeface="黑体" panose="02010609060101010101" pitchFamily="2" charset="-122"/>
              </a:rPr>
              <a:t>过检查确保制动踏板没有下述任何故障</a:t>
            </a:r>
            <a:r>
              <a:rPr lang="ja-JP" altLang="en-US" dirty="0">
                <a:latin typeface="Arial" panose="020B0604020202020204" pitchFamily="34" charset="0"/>
                <a:cs typeface="Arial" panose="020B0604020202020204" pitchFamily="34" charset="0"/>
              </a:rPr>
              <a:t>：</a:t>
            </a:r>
            <a:endParaRPr lang="ja-JP" altLang="en-US" dirty="0">
              <a:latin typeface="黑体" panose="02010609060101010101" pitchFamily="2" charset="-122"/>
              <a:ea typeface="黑体" panose="02010609060101010101" pitchFamily="2" charset="-122"/>
            </a:endParaRPr>
          </a:p>
          <a:p>
            <a:pPr lvl="0" defTabSz="914400">
              <a:tabLst>
                <a:tab pos="1543050" algn="l"/>
              </a:tabLst>
            </a:pPr>
            <a:r>
              <a:rPr lang="ja-JP" altLang="en-US" dirty="0">
                <a:latin typeface="Arial" panose="020B0604020202020204" pitchFamily="34" charset="0"/>
                <a:ea typeface="黑体" panose="02010609060101010101" pitchFamily="2" charset="-122"/>
              </a:rPr>
              <a:t>·</a:t>
            </a:r>
            <a:r>
              <a:rPr lang="ja-JP" altLang="en-US" dirty="0">
                <a:latin typeface="黑体" panose="02010609060101010101" pitchFamily="2" charset="-122"/>
                <a:ea typeface="黑体" panose="02010609060101010101" pitchFamily="2" charset="-122"/>
              </a:rPr>
              <a:t>反应灵敏度</a:t>
            </a:r>
            <a:endParaRPr lang="ja-JP" altLang="en-US" dirty="0">
              <a:latin typeface="黑体" panose="02010609060101010101" pitchFamily="2" charset="-122"/>
              <a:ea typeface="黑体" panose="02010609060101010101" pitchFamily="2" charset="-122"/>
            </a:endParaRPr>
          </a:p>
          <a:p>
            <a:pPr lvl="0" defTabSz="914400">
              <a:tabLst>
                <a:tab pos="1543050" algn="l"/>
              </a:tabLst>
            </a:pPr>
            <a:r>
              <a:rPr lang="ja-JP" altLang="en-US" dirty="0">
                <a:latin typeface="Arial" panose="020B0604020202020204" pitchFamily="34" charset="0"/>
                <a:ea typeface="黑体" panose="02010609060101010101" pitchFamily="2" charset="-122"/>
              </a:rPr>
              <a:t>·</a:t>
            </a:r>
            <a:r>
              <a:rPr lang="ja-JP" altLang="en-US" dirty="0">
                <a:latin typeface="黑体" panose="02010609060101010101" pitchFamily="2" charset="-122"/>
                <a:ea typeface="黑体" panose="02010609060101010101" pitchFamily="2" charset="-122"/>
              </a:rPr>
              <a:t>踏板不完全落下</a:t>
            </a:r>
            <a:endParaRPr lang="ja-JP" altLang="en-US" dirty="0">
              <a:latin typeface="黑体" panose="02010609060101010101" pitchFamily="2" charset="-122"/>
              <a:ea typeface="黑体" panose="02010609060101010101" pitchFamily="2" charset="-122"/>
            </a:endParaRPr>
          </a:p>
          <a:p>
            <a:pPr lvl="0" defTabSz="914400">
              <a:tabLst>
                <a:tab pos="1543050" algn="l"/>
              </a:tabLst>
            </a:pPr>
            <a:r>
              <a:rPr lang="ja-JP" altLang="en-US" dirty="0">
                <a:latin typeface="Arial" panose="020B0604020202020204" pitchFamily="34" charset="0"/>
                <a:ea typeface="黑体" panose="02010609060101010101" pitchFamily="2" charset="-122"/>
              </a:rPr>
              <a:t>·</a:t>
            </a:r>
            <a:r>
              <a:rPr lang="ja-JP" altLang="en-US" dirty="0">
                <a:latin typeface="黑体" panose="02010609060101010101" pitchFamily="2" charset="-122"/>
                <a:ea typeface="黑体" panose="02010609060101010101" pitchFamily="2" charset="-122"/>
              </a:rPr>
              <a:t>异常噪声</a:t>
            </a:r>
            <a:endParaRPr lang="ja-JP" altLang="en-US" dirty="0">
              <a:latin typeface="黑体" panose="02010609060101010101" pitchFamily="2" charset="-122"/>
              <a:ea typeface="黑体" panose="02010609060101010101" pitchFamily="2" charset="-122"/>
            </a:endParaRPr>
          </a:p>
          <a:p>
            <a:pPr lvl="0" defTabSz="914400">
              <a:tabLst>
                <a:tab pos="1543050" algn="l"/>
              </a:tabLst>
            </a:pPr>
            <a:r>
              <a:rPr lang="ja-JP" altLang="en-US" dirty="0">
                <a:latin typeface="Arial" panose="020B0604020202020204" pitchFamily="34" charset="0"/>
                <a:ea typeface="黑体" panose="02010609060101010101" pitchFamily="2" charset="-122"/>
              </a:rPr>
              <a:t>·</a:t>
            </a:r>
            <a:r>
              <a:rPr lang="ja-JP" altLang="en-US" dirty="0">
                <a:latin typeface="黑体" panose="02010609060101010101" pitchFamily="2" charset="-122"/>
                <a:ea typeface="黑体" panose="02010609060101010101" pitchFamily="2" charset="-122"/>
              </a:rPr>
              <a:t>过度松动</a:t>
            </a:r>
            <a:endParaRPr lang="ja-JP" altLang="en-US" dirty="0">
              <a:latin typeface="黑体" panose="02010609060101010101" pitchFamily="2" charset="-122"/>
              <a:ea typeface="黑体" panose="02010609060101010101" pitchFamily="2" charset="-122"/>
            </a:endParaRPr>
          </a:p>
          <a:p>
            <a:pPr lvl="0" defTabSz="914400">
              <a:tabLst>
                <a:tab pos="1543050" algn="l"/>
              </a:tabLst>
            </a:pPr>
            <a:r>
              <a:rPr lang="ja-JP" altLang="en-US" b="1" dirty="0">
                <a:latin typeface="黑体" panose="02010609060101010101" pitchFamily="2" charset="-122"/>
                <a:ea typeface="黑体" panose="02010609060101010101" pitchFamily="2" charset="-122"/>
              </a:rPr>
              <a:t>2. 踏板高度</a:t>
            </a:r>
            <a:endParaRPr lang="ja-JP" altLang="en-US" dirty="0">
              <a:latin typeface="黑体" panose="02010609060101010101" pitchFamily="2" charset="-122"/>
              <a:ea typeface="黑体" panose="02010609060101010101" pitchFamily="2" charset="-122"/>
            </a:endParaRPr>
          </a:p>
          <a:p>
            <a:pPr lvl="0" defTabSz="914400">
              <a:tabLst>
                <a:tab pos="1543050" algn="l"/>
              </a:tabLst>
            </a:pPr>
            <a:r>
              <a:rPr lang="ja-JP" altLang="en-US" dirty="0">
                <a:latin typeface="黑体" panose="02010609060101010101" pitchFamily="2" charset="-122"/>
                <a:ea typeface="黑体" panose="02010609060101010101" pitchFamily="2" charset="-122"/>
              </a:rPr>
              <a:t>使用一把直尺测量制动踏板高度。如果超出规定范围，调整踏板高度。</a:t>
            </a:r>
            <a:endParaRPr lang="ja-JP" altLang="en-US" dirty="0">
              <a:latin typeface="黑体" panose="02010609060101010101" pitchFamily="2" charset="-122"/>
              <a:ea typeface="黑体" panose="02010609060101010101" pitchFamily="2" charset="-122"/>
            </a:endParaRPr>
          </a:p>
          <a:p>
            <a:pPr lvl="0" defTabSz="914400">
              <a:tabLst>
                <a:tab pos="1543050" algn="l"/>
              </a:tabLst>
            </a:pPr>
            <a:endParaRPr lang="ja-JP" altLang="en-US" dirty="0">
              <a:latin typeface="黑体" panose="02010609060101010101" pitchFamily="2" charset="-122"/>
              <a:ea typeface="黑体" panose="02010609060101010101" pitchFamily="2" charset="-122"/>
            </a:endParaRPr>
          </a:p>
          <a:p>
            <a:pPr lvl="0" defTabSz="914400">
              <a:tabLst>
                <a:tab pos="1543050" algn="l"/>
              </a:tabLst>
            </a:pPr>
            <a:r>
              <a:rPr lang="ja-JP" altLang="en-US" b="1" dirty="0">
                <a:latin typeface="黑体" panose="02010609060101010101" pitchFamily="2" charset="-122"/>
                <a:ea typeface="黑体" panose="02010609060101010101" pitchFamily="2" charset="-122"/>
              </a:rPr>
              <a:t>提示:</a:t>
            </a:r>
            <a:endParaRPr lang="ja-JP" altLang="en-US" b="1" dirty="0">
              <a:latin typeface="黑体" panose="02010609060101010101" pitchFamily="2" charset="-122"/>
              <a:ea typeface="黑体" panose="02010609060101010101" pitchFamily="2" charset="-122"/>
            </a:endParaRPr>
          </a:p>
          <a:p>
            <a:pPr lvl="0" defTabSz="914400">
              <a:tabLst>
                <a:tab pos="1543050" algn="l"/>
              </a:tabLst>
            </a:pPr>
            <a:r>
              <a:rPr lang="ja-JP" altLang="en-US" dirty="0">
                <a:latin typeface="黑体" panose="02010609060101010101" pitchFamily="2" charset="-122"/>
                <a:ea typeface="黑体" panose="02010609060101010101" pitchFamily="2" charset="-122"/>
              </a:rPr>
              <a:t>测量从地面到制动踏板上表面的距离。如果必须要从地毯表面开始测</a:t>
            </a:r>
            <a:br>
              <a:rPr lang="ja-JP" altLang="en-US" dirty="0">
                <a:latin typeface="黑体" panose="02010609060101010101" pitchFamily="2" charset="-122"/>
                <a:ea typeface="黑体" panose="02010609060101010101" pitchFamily="2" charset="-122"/>
              </a:rPr>
            </a:br>
            <a:r>
              <a:rPr lang="ja-JP" altLang="en-US" dirty="0">
                <a:latin typeface="黑体" panose="02010609060101010101" pitchFamily="2" charset="-122"/>
                <a:ea typeface="黑体" panose="02010609060101010101" pitchFamily="2" charset="-122"/>
              </a:rPr>
              <a:t>量，则从标准值中扣除地毯的厚度，或者地毯和沥青纸毡的厚度。</a:t>
            </a:r>
            <a:endParaRPr lang="ja-JP" altLang="en-US" dirty="0">
              <a:latin typeface="黑体" panose="02010609060101010101" pitchFamily="2" charset="-122"/>
              <a:ea typeface="黑体" panose="02010609060101010101" pitchFamily="2" charset="-122"/>
            </a:endParaRPr>
          </a:p>
        </p:txBody>
      </p:sp>
      <p:sp>
        <p:nvSpPr>
          <p:cNvPr id="68611" name="灯片编号占位符 1"/>
          <p:cNvSpPr/>
          <p:nvPr>
            <p:ph type="sldNum" sz="quarter"/>
          </p:nvPr>
        </p:nvSpPr>
        <p:spPr>
          <a:xfrm>
            <a:off x="3835400" y="9410700"/>
            <a:ext cx="2933700" cy="495300"/>
          </a:xfrm>
          <a:prstGeom prst="rect">
            <a:avLst/>
          </a:prstGeom>
          <a:noFill/>
          <a:ln w="9525">
            <a:noFill/>
          </a:ln>
        </p:spPr>
        <p:txBody>
          <a:bodyPr anchor="b" anchorCtr="0"/>
          <a:p>
            <a:pPr lvl="0" algn="r"/>
            <a:fld id="{9A0DB2DC-4C9A-4742-B13C-FB6460FD3503}" type="slidenum">
              <a:rPr lang="ja-JP" altLang="en-US" sz="1200" dirty="0">
                <a:latin typeface="黑体" panose="02010609060101010101" pitchFamily="2" charset="-122"/>
                <a:ea typeface="黑体" panose="02010609060101010101" pitchFamily="2" charset="-122"/>
              </a:rPr>
            </a:fld>
            <a:endParaRPr lang="ja-JP" altLang="en-US" sz="1200" dirty="0">
              <a:latin typeface="黑体" panose="02010609060101010101" pitchFamily="2" charset="-122"/>
              <a:ea typeface="黑体" panose="02010609060101010101" pitchFamily="2" charset="-122"/>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70657" name="幻灯片图像占位符 81921"/>
          <p:cNvSpPr>
            <a:spLocks noTextEdit="1"/>
          </p:cNvSpPr>
          <p:nvPr>
            <p:ph type="sldImg"/>
          </p:nvPr>
        </p:nvSpPr>
        <p:spPr/>
      </p:sp>
      <p:sp>
        <p:nvSpPr>
          <p:cNvPr id="70658" name="文本占位符 81922"/>
          <p:cNvSpPr>
            <a:spLocks noGrp="1"/>
          </p:cNvSpPr>
          <p:nvPr>
            <p:ph type="body"/>
          </p:nvPr>
        </p:nvSpPr>
        <p:spPr>
          <a:xfrm>
            <a:off x="903288" y="4705350"/>
            <a:ext cx="4962525" cy="4832350"/>
          </a:xfrm>
          <a:ln>
            <a:solidFill>
              <a:schemeClr val="tx1"/>
            </a:solidFill>
            <a:miter/>
          </a:ln>
        </p:spPr>
        <p:txBody>
          <a:bodyPr anchor="t" anchorCtr="0"/>
          <a:p>
            <a:pPr lvl="0" defTabSz="914400">
              <a:tabLst>
                <a:tab pos="1543050" algn="l"/>
              </a:tabLst>
            </a:pPr>
            <a:r>
              <a:rPr lang="ja-JP" altLang="en-US" b="1" dirty="0">
                <a:latin typeface="黑体" panose="02010609060101010101" pitchFamily="2" charset="-122"/>
                <a:ea typeface="黑体" panose="02010609060101010101" pitchFamily="2" charset="-122"/>
              </a:rPr>
              <a:t>3. 制动踏板自由行程</a:t>
            </a:r>
            <a:r>
              <a:rPr lang="ja-JP" altLang="en-US" dirty="0">
                <a:latin typeface="黑体" panose="02010609060101010101" pitchFamily="2" charset="-122"/>
                <a:ea typeface="黑体" panose="02010609060101010101" pitchFamily="2" charset="-122"/>
              </a:rPr>
              <a:t> </a:t>
            </a:r>
            <a:endParaRPr lang="ja-JP" altLang="en-US" dirty="0">
              <a:latin typeface="黑体" panose="02010609060101010101" pitchFamily="2" charset="-122"/>
              <a:ea typeface="黑体" panose="02010609060101010101" pitchFamily="2" charset="-122"/>
            </a:endParaRPr>
          </a:p>
          <a:p>
            <a:pPr lvl="0" defTabSz="914400">
              <a:tabLst>
                <a:tab pos="1543050" algn="l"/>
              </a:tabLst>
            </a:pPr>
            <a:r>
              <a:rPr lang="ja-JP" altLang="en-US" dirty="0">
                <a:latin typeface="黑体" panose="02010609060101010101" pitchFamily="2" charset="-122"/>
                <a:ea typeface="黑体" panose="02010609060101010101" pitchFamily="2" charset="-122"/>
              </a:rPr>
              <a:t>发动机停止后，踩下制动踏板几次*，以便解除制动助力器。然后，使用手指轻轻按压制动踏板并且使用一把直尺测量制动踏板自由行程。</a:t>
            </a:r>
            <a:endParaRPr lang="ja-JP" altLang="en-US" dirty="0">
              <a:latin typeface="黑体" panose="02010609060101010101" pitchFamily="2" charset="-122"/>
              <a:ea typeface="黑体" panose="02010609060101010101" pitchFamily="2" charset="-122"/>
            </a:endParaRPr>
          </a:p>
          <a:p>
            <a:pPr lvl="0" defTabSz="914400">
              <a:tabLst>
                <a:tab pos="1543050" algn="l"/>
              </a:tabLst>
            </a:pPr>
            <a:r>
              <a:rPr lang="ja-JP" altLang="en-US" dirty="0">
                <a:latin typeface="黑体" panose="02010609060101010101" pitchFamily="2" charset="-122"/>
                <a:ea typeface="黑体" panose="02010609060101010101" pitchFamily="2" charset="-122"/>
              </a:rPr>
              <a:t>*对于配备了液压制动助力器的车辆，至少要踩下制动踏板40次。</a:t>
            </a:r>
            <a:endParaRPr lang="ja-JP" altLang="en-US" dirty="0">
              <a:latin typeface="黑体" panose="02010609060101010101" pitchFamily="2" charset="-122"/>
              <a:ea typeface="黑体" panose="02010609060101010101" pitchFamily="2" charset="-122"/>
            </a:endParaRPr>
          </a:p>
          <a:p>
            <a:pPr lvl="0" defTabSz="914400">
              <a:tabLst>
                <a:tab pos="1543050" algn="l"/>
              </a:tabLst>
            </a:pPr>
            <a:endParaRPr lang="ja-JP" altLang="en-US" dirty="0">
              <a:latin typeface="黑体" panose="02010609060101010101" pitchFamily="2" charset="-122"/>
              <a:ea typeface="黑体" panose="02010609060101010101" pitchFamily="2" charset="-122"/>
            </a:endParaRPr>
          </a:p>
          <a:p>
            <a:pPr lvl="0" defTabSz="914400">
              <a:tabLst>
                <a:tab pos="1543050" algn="l"/>
              </a:tabLst>
            </a:pPr>
            <a:r>
              <a:rPr lang="ja-JP" altLang="en-US" b="1" dirty="0">
                <a:latin typeface="黑体" panose="02010609060101010101" pitchFamily="2" charset="-122"/>
                <a:ea typeface="黑体" panose="02010609060101010101" pitchFamily="2" charset="-122"/>
              </a:rPr>
              <a:t>提示:</a:t>
            </a:r>
            <a:endParaRPr lang="ja-JP" altLang="en-US" dirty="0">
              <a:latin typeface="黑体" panose="02010609060101010101" pitchFamily="2" charset="-122"/>
              <a:ea typeface="黑体" panose="02010609060101010101" pitchFamily="2" charset="-122"/>
            </a:endParaRPr>
          </a:p>
          <a:p>
            <a:pPr lvl="0" defTabSz="914400">
              <a:tabLst>
                <a:tab pos="1543050" algn="l"/>
              </a:tabLst>
            </a:pPr>
            <a:r>
              <a:rPr lang="ja-JP" altLang="en-US" dirty="0">
                <a:latin typeface="Arial" panose="020B0604020202020204" pitchFamily="34" charset="0"/>
                <a:ea typeface="黑体" panose="02010609060101010101" pitchFamily="2" charset="-122"/>
              </a:rPr>
              <a:t>·</a:t>
            </a:r>
            <a:r>
              <a:rPr lang="ja-JP" altLang="en-US" dirty="0">
                <a:latin typeface="黑体" panose="02010609060101010101" pitchFamily="2" charset="-122"/>
                <a:ea typeface="黑体" panose="02010609060101010101" pitchFamily="2" charset="-122"/>
              </a:rPr>
              <a:t>当您用手指轻轻按压制动踏板时，制动踏板的运动在两个阶段发生变</a:t>
            </a:r>
            <a:br>
              <a:rPr lang="ja-JP" altLang="en-US" dirty="0">
                <a:latin typeface="黑体" panose="02010609060101010101" pitchFamily="2" charset="-122"/>
                <a:ea typeface="黑体" panose="02010609060101010101" pitchFamily="2" charset="-122"/>
              </a:rPr>
            </a:br>
            <a:r>
              <a:rPr lang="ja-JP" altLang="en-US" dirty="0">
                <a:latin typeface="黑体" panose="02010609060101010101" pitchFamily="2" charset="-122"/>
                <a:ea typeface="黑体" panose="02010609060101010101" pitchFamily="2" charset="-122"/>
              </a:rPr>
              <a:t>化</a:t>
            </a:r>
            <a:r>
              <a:rPr lang="ja-JP" altLang="en-US" dirty="0">
                <a:latin typeface="Arial" panose="020B0604020202020204" pitchFamily="34" charset="0"/>
                <a:cs typeface="Arial" panose="020B0604020202020204" pitchFamily="34" charset="0"/>
              </a:rPr>
              <a:t>：</a:t>
            </a:r>
            <a:endParaRPr lang="ja-JP" altLang="en-US" dirty="0">
              <a:latin typeface="黑体" panose="02010609060101010101" pitchFamily="2" charset="-122"/>
              <a:ea typeface="黑体" panose="02010609060101010101" pitchFamily="2" charset="-122"/>
            </a:endParaRPr>
          </a:p>
          <a:p>
            <a:pPr lvl="0" defTabSz="914400">
              <a:tabLst>
                <a:tab pos="1543050" algn="l"/>
              </a:tabLst>
            </a:pPr>
            <a:r>
              <a:rPr lang="ja-JP" altLang="en-US" dirty="0">
                <a:latin typeface="黑体" panose="02010609060101010101" pitchFamily="2" charset="-122"/>
                <a:ea typeface="黑体" panose="02010609060101010101" pitchFamily="2" charset="-122"/>
              </a:rPr>
              <a:t>第一阶段</a:t>
            </a:r>
            <a:r>
              <a:rPr lang="ja-JP" altLang="en-US" dirty="0">
                <a:latin typeface="Arial" panose="020B0604020202020204" pitchFamily="34" charset="0"/>
                <a:cs typeface="Arial" panose="020B0604020202020204" pitchFamily="34" charset="0"/>
              </a:rPr>
              <a:t>：</a:t>
            </a:r>
            <a:r>
              <a:rPr lang="en-US" altLang="ja-JP" dirty="0">
                <a:latin typeface="黑体" panose="02010609060101010101" pitchFamily="2" charset="-122"/>
                <a:ea typeface="黑体" panose="02010609060101010101" pitchFamily="2" charset="-122"/>
              </a:rPr>
              <a:t>U</a:t>
            </a:r>
            <a:r>
              <a:rPr lang="ja-JP" altLang="en-US" dirty="0">
                <a:latin typeface="黑体" panose="02010609060101010101" pitchFamily="2" charset="-122"/>
                <a:ea typeface="黑体" panose="02010609060101010101" pitchFamily="2" charset="-122"/>
              </a:rPr>
              <a:t>型夹销和转轴销的松动。</a:t>
            </a:r>
            <a:endParaRPr lang="ja-JP" altLang="en-US" dirty="0">
              <a:latin typeface="黑体" panose="02010609060101010101" pitchFamily="2" charset="-122"/>
              <a:ea typeface="黑体" panose="02010609060101010101" pitchFamily="2" charset="-122"/>
            </a:endParaRPr>
          </a:p>
          <a:p>
            <a:pPr lvl="0" defTabSz="914400">
              <a:tabLst>
                <a:tab pos="1543050" algn="l"/>
              </a:tabLst>
            </a:pPr>
            <a:r>
              <a:rPr lang="ja-JP" altLang="en-US" dirty="0">
                <a:latin typeface="黑体" panose="02010609060101010101" pitchFamily="2" charset="-122"/>
                <a:ea typeface="黑体" panose="02010609060101010101" pitchFamily="2" charset="-122"/>
              </a:rPr>
              <a:t>第二阶段</a:t>
            </a:r>
            <a:r>
              <a:rPr lang="ja-JP" altLang="en-US" dirty="0">
                <a:latin typeface="Arial" panose="020B0604020202020204" pitchFamily="34" charset="0"/>
                <a:cs typeface="Arial" panose="020B0604020202020204" pitchFamily="34" charset="0"/>
              </a:rPr>
              <a:t>：</a:t>
            </a:r>
            <a:r>
              <a:rPr lang="ja-JP" altLang="en-US" dirty="0">
                <a:latin typeface="黑体" panose="02010609060101010101" pitchFamily="2" charset="-122"/>
                <a:ea typeface="黑体" panose="02010609060101010101" pitchFamily="2" charset="-122"/>
              </a:rPr>
              <a:t>推杆刚好在液压升高之前运动。</a:t>
            </a:r>
            <a:endParaRPr lang="ja-JP" altLang="en-US" dirty="0">
              <a:latin typeface="黑体" panose="02010609060101010101" pitchFamily="2" charset="-122"/>
              <a:ea typeface="黑体" panose="02010609060101010101" pitchFamily="2" charset="-122"/>
            </a:endParaRPr>
          </a:p>
          <a:p>
            <a:pPr lvl="0" defTabSz="914400">
              <a:tabLst>
                <a:tab pos="1543050" algn="l"/>
              </a:tabLst>
            </a:pPr>
            <a:r>
              <a:rPr lang="ja-JP" altLang="en-US" dirty="0">
                <a:latin typeface="黑体" panose="02010609060101010101" pitchFamily="2" charset="-122"/>
                <a:ea typeface="黑体" panose="02010609060101010101" pitchFamily="2" charset="-122"/>
              </a:rPr>
              <a:t>第一阶段与第二阶段的总运动即为制动踏板的自由行程。</a:t>
            </a:r>
            <a:endParaRPr lang="ja-JP" altLang="en-US" dirty="0">
              <a:latin typeface="黑体" panose="02010609060101010101" pitchFamily="2" charset="-122"/>
              <a:ea typeface="黑体" panose="02010609060101010101" pitchFamily="2" charset="-122"/>
            </a:endParaRPr>
          </a:p>
          <a:p>
            <a:pPr lvl="0" defTabSz="914400">
              <a:tabLst>
                <a:tab pos="1543050" algn="l"/>
              </a:tabLst>
            </a:pPr>
            <a:r>
              <a:rPr lang="ja-JP" altLang="en-US" dirty="0">
                <a:latin typeface="Arial" panose="020B0604020202020204" pitchFamily="34" charset="0"/>
                <a:ea typeface="黑体" panose="02010609060101010101" pitchFamily="2" charset="-122"/>
              </a:rPr>
              <a:t>·</a:t>
            </a:r>
            <a:r>
              <a:rPr lang="ja-JP" altLang="en-US" dirty="0">
                <a:latin typeface="黑体" panose="02010609060101010101" pitchFamily="2" charset="-122"/>
                <a:ea typeface="黑体" panose="02010609060101010101" pitchFamily="2" charset="-122"/>
              </a:rPr>
              <a:t>调整制动踏板的高度时制动踏板的自由行程会自动调整。</a:t>
            </a:r>
            <a:endParaRPr lang="ja-JP" altLang="en-US" dirty="0">
              <a:latin typeface="黑体" panose="02010609060101010101" pitchFamily="2" charset="-122"/>
              <a:ea typeface="黑体" panose="02010609060101010101" pitchFamily="2" charset="-122"/>
            </a:endParaRPr>
          </a:p>
          <a:p>
            <a:pPr lvl="0" defTabSz="914400">
              <a:tabLst>
                <a:tab pos="1543050" algn="l"/>
              </a:tabLst>
            </a:pPr>
            <a:endParaRPr lang="ja-JP" altLang="en-US" dirty="0">
              <a:latin typeface="黑体" panose="02010609060101010101" pitchFamily="2" charset="-122"/>
              <a:ea typeface="黑体" panose="02010609060101010101" pitchFamily="2" charset="-122"/>
            </a:endParaRPr>
          </a:p>
          <a:p>
            <a:pPr lvl="0" defTabSz="914400">
              <a:tabLst>
                <a:tab pos="1543050" algn="l"/>
              </a:tabLst>
            </a:pPr>
            <a:r>
              <a:rPr lang="ja-JP" altLang="en-US" b="1" dirty="0">
                <a:latin typeface="黑体" panose="02010609060101010101" pitchFamily="2" charset="-122"/>
                <a:ea typeface="黑体" panose="02010609060101010101" pitchFamily="2" charset="-122"/>
              </a:rPr>
              <a:t>4. 踏板行程余量</a:t>
            </a:r>
            <a:endParaRPr lang="ja-JP" altLang="en-US" dirty="0">
              <a:latin typeface="黑体" panose="02010609060101010101" pitchFamily="2" charset="-122"/>
              <a:ea typeface="黑体" panose="02010609060101010101" pitchFamily="2" charset="-122"/>
            </a:endParaRPr>
          </a:p>
          <a:p>
            <a:pPr lvl="0" defTabSz="914400">
              <a:tabLst>
                <a:tab pos="1543050" algn="l"/>
              </a:tabLst>
            </a:pPr>
            <a:r>
              <a:rPr lang="ja-JP" altLang="en-US" dirty="0">
                <a:latin typeface="黑体" panose="02010609060101010101" pitchFamily="2" charset="-122"/>
                <a:ea typeface="黑体" panose="02010609060101010101" pitchFamily="2" charset="-122"/>
              </a:rPr>
              <a:t>发动机运转和驻车制动器松开时，使用490牛顿（50千克力，110磅力）踩下制动踏板，然后使用一把标尺测量踏板行程余量，以便检查其是否处于规定的范围内。查看标准值请参阅“修理手册”。</a:t>
            </a:r>
            <a:endParaRPr lang="ja-JP" altLang="en-US" dirty="0">
              <a:latin typeface="黑体" panose="02010609060101010101" pitchFamily="2" charset="-122"/>
              <a:ea typeface="黑体" panose="02010609060101010101" pitchFamily="2" charset="-122"/>
            </a:endParaRPr>
          </a:p>
          <a:p>
            <a:pPr lvl="0" defTabSz="914400">
              <a:tabLst>
                <a:tab pos="1543050" algn="l"/>
              </a:tabLst>
            </a:pPr>
            <a:endParaRPr lang="ja-JP" altLang="en-US" dirty="0">
              <a:latin typeface="黑体" panose="02010609060101010101" pitchFamily="2" charset="-122"/>
              <a:ea typeface="黑体" panose="02010609060101010101" pitchFamily="2" charset="-122"/>
            </a:endParaRPr>
          </a:p>
          <a:p>
            <a:pPr lvl="0" defTabSz="914400">
              <a:tabLst>
                <a:tab pos="1543050" algn="l"/>
              </a:tabLst>
            </a:pPr>
            <a:r>
              <a:rPr lang="ja-JP" altLang="en-US" b="1" dirty="0">
                <a:latin typeface="黑体" panose="02010609060101010101" pitchFamily="2" charset="-122"/>
                <a:ea typeface="黑体" panose="02010609060101010101" pitchFamily="2" charset="-122"/>
              </a:rPr>
              <a:t>提示:</a:t>
            </a:r>
            <a:endParaRPr lang="ja-JP" altLang="en-US" dirty="0">
              <a:latin typeface="黑体" panose="02010609060101010101" pitchFamily="2" charset="-122"/>
              <a:ea typeface="黑体" panose="02010609060101010101" pitchFamily="2" charset="-122"/>
            </a:endParaRPr>
          </a:p>
          <a:p>
            <a:pPr lvl="0" defTabSz="914400">
              <a:tabLst>
                <a:tab pos="1543050" algn="l"/>
              </a:tabLst>
            </a:pPr>
            <a:r>
              <a:rPr lang="ja-JP" altLang="en-US" dirty="0">
                <a:latin typeface="黑体" panose="02010609060101010101" pitchFamily="2" charset="-122"/>
                <a:ea typeface="黑体" panose="02010609060101010101" pitchFamily="2" charset="-122"/>
              </a:rPr>
              <a:t>测量从地面到制动踏板上表面的距离。如果必须要从地毯表面开始测</a:t>
            </a:r>
            <a:br>
              <a:rPr lang="ja-JP" altLang="en-US" dirty="0">
                <a:latin typeface="黑体" panose="02010609060101010101" pitchFamily="2" charset="-122"/>
                <a:ea typeface="黑体" panose="02010609060101010101" pitchFamily="2" charset="-122"/>
              </a:rPr>
            </a:br>
            <a:r>
              <a:rPr lang="ja-JP" altLang="en-US" dirty="0">
                <a:latin typeface="黑体" panose="02010609060101010101" pitchFamily="2" charset="-122"/>
                <a:ea typeface="黑体" panose="02010609060101010101" pitchFamily="2" charset="-122"/>
              </a:rPr>
              <a:t>量，则从标准值中扣除地毯的厚度，或者地毯和沥青纸毡的厚度。</a:t>
            </a:r>
            <a:endParaRPr lang="ja-JP" altLang="en-US" dirty="0">
              <a:latin typeface="黑体" panose="02010609060101010101" pitchFamily="2" charset="-122"/>
              <a:ea typeface="黑体" panose="02010609060101010101" pitchFamily="2" charset="-122"/>
            </a:endParaRPr>
          </a:p>
        </p:txBody>
      </p:sp>
      <p:sp>
        <p:nvSpPr>
          <p:cNvPr id="70659" name="灯片编号占位符 1"/>
          <p:cNvSpPr/>
          <p:nvPr>
            <p:ph type="sldNum" sz="quarter"/>
          </p:nvPr>
        </p:nvSpPr>
        <p:spPr>
          <a:xfrm>
            <a:off x="3835400" y="9410700"/>
            <a:ext cx="2933700" cy="495300"/>
          </a:xfrm>
          <a:prstGeom prst="rect">
            <a:avLst/>
          </a:prstGeom>
          <a:noFill/>
          <a:ln w="9525">
            <a:noFill/>
          </a:ln>
        </p:spPr>
        <p:txBody>
          <a:bodyPr anchor="b" anchorCtr="0"/>
          <a:p>
            <a:pPr lvl="0" algn="r"/>
            <a:fld id="{9A0DB2DC-4C9A-4742-B13C-FB6460FD3503}" type="slidenum">
              <a:rPr lang="ja-JP" altLang="en-US" sz="1200" dirty="0">
                <a:latin typeface="黑体" panose="02010609060101010101" pitchFamily="2" charset="-122"/>
                <a:ea typeface="黑体" panose="02010609060101010101" pitchFamily="2" charset="-122"/>
              </a:rPr>
            </a:fld>
            <a:endParaRPr lang="ja-JP" altLang="en-US" sz="1200" dirty="0">
              <a:latin typeface="黑体" panose="02010609060101010101" pitchFamily="2" charset="-122"/>
              <a:ea typeface="黑体" panose="02010609060101010101" pitchFamily="2" charset="-122"/>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72705" name="幻灯片图像占位符 83969"/>
          <p:cNvSpPr>
            <a:spLocks noTextEdit="1"/>
          </p:cNvSpPr>
          <p:nvPr>
            <p:ph type="sldImg"/>
          </p:nvPr>
        </p:nvSpPr>
        <p:spPr/>
      </p:sp>
      <p:sp>
        <p:nvSpPr>
          <p:cNvPr id="72706" name="文本占位符 83970"/>
          <p:cNvSpPr>
            <a:spLocks noGrp="1"/>
          </p:cNvSpPr>
          <p:nvPr>
            <p:ph type="body"/>
          </p:nvPr>
        </p:nvSpPr>
        <p:spPr>
          <a:xfrm>
            <a:off x="903288" y="4705350"/>
            <a:ext cx="4962525" cy="4832350"/>
          </a:xfrm>
          <a:ln>
            <a:solidFill>
              <a:schemeClr val="tx1"/>
            </a:solidFill>
            <a:miter/>
          </a:ln>
        </p:spPr>
        <p:txBody>
          <a:bodyPr anchor="t" anchorCtr="0"/>
          <a:p>
            <a:pPr lvl="0" defTabSz="914400">
              <a:tabLst>
                <a:tab pos="1543050" algn="l"/>
              </a:tabLst>
            </a:pPr>
            <a:r>
              <a:rPr lang="ja-JP" altLang="en-US" b="1" dirty="0">
                <a:latin typeface="黑体" panose="02010609060101010101" pitchFamily="2" charset="-122"/>
                <a:ea typeface="黑体" panose="02010609060101010101" pitchFamily="2" charset="-122"/>
              </a:rPr>
              <a:t>5. 制动助力器</a:t>
            </a:r>
            <a:endParaRPr lang="ja-JP" altLang="en-US" dirty="0">
              <a:latin typeface="黑体" panose="02010609060101010101" pitchFamily="2" charset="-122"/>
              <a:ea typeface="黑体" panose="02010609060101010101" pitchFamily="2" charset="-122"/>
            </a:endParaRPr>
          </a:p>
          <a:p>
            <a:pPr lvl="0" defTabSz="914400">
              <a:tabLst>
                <a:tab pos="1543050" algn="l"/>
              </a:tabLst>
            </a:pPr>
            <a:r>
              <a:rPr lang="ja-JP" altLang="en-US" dirty="0">
                <a:latin typeface="黑体" panose="02010609060101010101" pitchFamily="2" charset="-122"/>
                <a:ea typeface="黑体" panose="02010609060101010101" pitchFamily="2" charset="-122"/>
              </a:rPr>
              <a:t>踩下制动踏板并检查制动助力器是否正常工作。</a:t>
            </a:r>
            <a:endParaRPr lang="ja-JP" altLang="en-US" dirty="0">
              <a:latin typeface="黑体" panose="02010609060101010101" pitchFamily="2" charset="-122"/>
              <a:ea typeface="黑体" panose="02010609060101010101" pitchFamily="2" charset="-122"/>
            </a:endParaRPr>
          </a:p>
          <a:p>
            <a:pPr lvl="0" defTabSz="914400">
              <a:tabLst>
                <a:tab pos="1543050" algn="l"/>
              </a:tabLst>
            </a:pPr>
            <a:r>
              <a:rPr lang="ja-JP" altLang="en-US" b="1" dirty="0">
                <a:latin typeface="黑体" panose="02010609060101010101" pitchFamily="2" charset="-122"/>
                <a:ea typeface="黑体" panose="02010609060101010101" pitchFamily="2" charset="-122"/>
              </a:rPr>
              <a:t>(1) 工作检查</a:t>
            </a:r>
            <a:endParaRPr lang="ja-JP" altLang="en-US" b="1" dirty="0">
              <a:latin typeface="黑体" panose="02010609060101010101" pitchFamily="2" charset="-122"/>
              <a:ea typeface="黑体" panose="02010609060101010101" pitchFamily="2" charset="-122"/>
            </a:endParaRPr>
          </a:p>
        </p:txBody>
      </p:sp>
      <p:sp>
        <p:nvSpPr>
          <p:cNvPr id="72707" name="灯片编号占位符 1"/>
          <p:cNvSpPr/>
          <p:nvPr>
            <p:ph type="sldNum" sz="quarter"/>
          </p:nvPr>
        </p:nvSpPr>
        <p:spPr>
          <a:xfrm>
            <a:off x="3835400" y="9410700"/>
            <a:ext cx="2933700" cy="495300"/>
          </a:xfrm>
          <a:prstGeom prst="rect">
            <a:avLst/>
          </a:prstGeom>
          <a:noFill/>
          <a:ln w="9525">
            <a:noFill/>
          </a:ln>
        </p:spPr>
        <p:txBody>
          <a:bodyPr anchor="b" anchorCtr="0"/>
          <a:p>
            <a:pPr lvl="0" algn="r"/>
            <a:fld id="{9A0DB2DC-4C9A-4742-B13C-FB6460FD3503}" type="slidenum">
              <a:rPr lang="ja-JP" altLang="en-US" sz="1200" dirty="0">
                <a:latin typeface="黑体" panose="02010609060101010101" pitchFamily="2" charset="-122"/>
                <a:ea typeface="黑体" panose="02010609060101010101" pitchFamily="2" charset="-122"/>
              </a:rPr>
            </a:fld>
            <a:endParaRPr lang="ja-JP" altLang="en-US" sz="1200" dirty="0">
              <a:latin typeface="黑体" panose="02010609060101010101" pitchFamily="2" charset="-122"/>
              <a:ea typeface="黑体" panose="02010609060101010101" pitchFamily="2" charset="-122"/>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74753" name="幻灯片图像占位符 86017"/>
          <p:cNvSpPr>
            <a:spLocks noTextEdit="1"/>
          </p:cNvSpPr>
          <p:nvPr>
            <p:ph type="sldImg"/>
          </p:nvPr>
        </p:nvSpPr>
        <p:spPr/>
      </p:sp>
      <p:sp>
        <p:nvSpPr>
          <p:cNvPr id="74754" name="文本占位符 86018"/>
          <p:cNvSpPr>
            <a:spLocks noGrp="1"/>
          </p:cNvSpPr>
          <p:nvPr>
            <p:ph type="body"/>
          </p:nvPr>
        </p:nvSpPr>
        <p:spPr>
          <a:xfrm>
            <a:off x="903288" y="4705350"/>
            <a:ext cx="4962525" cy="4832350"/>
          </a:xfrm>
          <a:ln>
            <a:solidFill>
              <a:schemeClr val="tx1"/>
            </a:solidFill>
            <a:miter/>
          </a:ln>
        </p:spPr>
        <p:txBody>
          <a:bodyPr anchor="t" anchorCtr="0"/>
          <a:p>
            <a:pPr lvl="0" defTabSz="914400">
              <a:tabLst>
                <a:tab pos="1543050" algn="l"/>
              </a:tabLst>
            </a:pPr>
            <a:r>
              <a:rPr lang="ja-JP" altLang="en-US" b="1" dirty="0">
                <a:latin typeface="黑体" panose="02010609060101010101" pitchFamily="2" charset="-122"/>
                <a:ea typeface="黑体" panose="02010609060101010101" pitchFamily="2" charset="-122"/>
              </a:rPr>
              <a:t>(2) 气密性检查</a:t>
            </a:r>
            <a:endParaRPr lang="ja-JP" altLang="en-US" b="1" dirty="0">
              <a:latin typeface="黑体" panose="02010609060101010101" pitchFamily="2" charset="-122"/>
              <a:ea typeface="黑体" panose="02010609060101010101" pitchFamily="2" charset="-122"/>
            </a:endParaRPr>
          </a:p>
          <a:p>
            <a:pPr lvl="0" defTabSz="914400">
              <a:tabLst>
                <a:tab pos="1543050" algn="l"/>
              </a:tabLst>
            </a:pPr>
            <a:r>
              <a:rPr lang="ja-JP" altLang="en-US" dirty="0">
                <a:latin typeface="黑体" panose="02010609060101010101" pitchFamily="2" charset="-122"/>
                <a:ea typeface="黑体" panose="02010609060101010101" pitchFamily="2" charset="-122"/>
              </a:rPr>
              <a:t>检查下述项：</a:t>
            </a:r>
            <a:endParaRPr lang="ja-JP" altLang="en-US" dirty="0">
              <a:latin typeface="黑体" panose="02010609060101010101" pitchFamily="2" charset="-122"/>
              <a:ea typeface="黑体" panose="02010609060101010101" pitchFamily="2" charset="-122"/>
            </a:endParaRPr>
          </a:p>
          <a:p>
            <a:pPr lvl="0" defTabSz="914400">
              <a:tabLst>
                <a:tab pos="1543050" algn="l"/>
              </a:tabLst>
            </a:pPr>
            <a:r>
              <a:rPr lang="ja-JP" altLang="en-US" dirty="0">
                <a:latin typeface="黑体" panose="02010609060101010101" pitchFamily="2" charset="-122"/>
                <a:ea typeface="黑体" panose="02010609060101010101" pitchFamily="2" charset="-122"/>
              </a:rPr>
              <a:t>是否维持了制动助力器中的真空。</a:t>
            </a:r>
            <a:endParaRPr lang="ja-JP" altLang="en-US" dirty="0">
              <a:latin typeface="黑体" panose="02010609060101010101" pitchFamily="2" charset="-122"/>
              <a:ea typeface="黑体" panose="02010609060101010101" pitchFamily="2" charset="-122"/>
            </a:endParaRPr>
          </a:p>
          <a:p>
            <a:pPr lvl="0" defTabSz="914400">
              <a:tabLst>
                <a:tab pos="1543050" algn="l"/>
              </a:tabLst>
            </a:pPr>
            <a:r>
              <a:rPr lang="ja-JP" altLang="en-US" dirty="0">
                <a:latin typeface="黑体" panose="02010609060101010101" pitchFamily="2" charset="-122"/>
                <a:ea typeface="黑体" panose="02010609060101010101" pitchFamily="2" charset="-122"/>
              </a:rPr>
              <a:t>恒压室和变压室是否密封。</a:t>
            </a:r>
            <a:endParaRPr lang="ja-JP" altLang="en-US" dirty="0">
              <a:latin typeface="黑体" panose="02010609060101010101" pitchFamily="2" charset="-122"/>
              <a:ea typeface="黑体" panose="02010609060101010101" pitchFamily="2" charset="-122"/>
            </a:endParaRPr>
          </a:p>
          <a:p>
            <a:pPr lvl="0" defTabSz="914400">
              <a:tabLst>
                <a:tab pos="1543050" algn="l"/>
              </a:tabLst>
            </a:pPr>
            <a:r>
              <a:rPr lang="ja-JP" altLang="en-US" dirty="0">
                <a:latin typeface="黑体" panose="02010609060101010101" pitchFamily="2" charset="-122"/>
                <a:ea typeface="黑体" panose="02010609060101010101" pitchFamily="2" charset="-122"/>
              </a:rPr>
              <a:t>空气阀是否允许空气流入。</a:t>
            </a:r>
            <a:endParaRPr lang="ja-JP" altLang="en-US" dirty="0">
              <a:latin typeface="黑体" panose="02010609060101010101" pitchFamily="2" charset="-122"/>
              <a:ea typeface="黑体" panose="02010609060101010101" pitchFamily="2" charset="-122"/>
            </a:endParaRPr>
          </a:p>
        </p:txBody>
      </p:sp>
      <p:sp>
        <p:nvSpPr>
          <p:cNvPr id="74755" name="灯片编号占位符 1"/>
          <p:cNvSpPr/>
          <p:nvPr>
            <p:ph type="sldNum" sz="quarter"/>
          </p:nvPr>
        </p:nvSpPr>
        <p:spPr>
          <a:xfrm>
            <a:off x="3835400" y="9410700"/>
            <a:ext cx="2933700" cy="495300"/>
          </a:xfrm>
          <a:prstGeom prst="rect">
            <a:avLst/>
          </a:prstGeom>
          <a:noFill/>
          <a:ln w="9525">
            <a:noFill/>
          </a:ln>
        </p:spPr>
        <p:txBody>
          <a:bodyPr anchor="b" anchorCtr="0"/>
          <a:p>
            <a:pPr lvl="0" algn="r"/>
            <a:fld id="{9A0DB2DC-4C9A-4742-B13C-FB6460FD3503}" type="slidenum">
              <a:rPr lang="ja-JP" altLang="en-US" sz="1200" dirty="0">
                <a:latin typeface="黑体" panose="02010609060101010101" pitchFamily="2" charset="-122"/>
                <a:ea typeface="黑体" panose="02010609060101010101" pitchFamily="2" charset="-122"/>
              </a:rPr>
            </a:fld>
            <a:endParaRPr lang="ja-JP" altLang="en-US" sz="1200" dirty="0">
              <a:latin typeface="黑体" panose="02010609060101010101" pitchFamily="2" charset="-122"/>
              <a:ea typeface="黑体" panose="02010609060101010101" pitchFamily="2" charset="-122"/>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76801" name="幻灯片图像占位符 88065"/>
          <p:cNvSpPr>
            <a:spLocks noTextEdit="1"/>
          </p:cNvSpPr>
          <p:nvPr>
            <p:ph type="sldImg"/>
          </p:nvPr>
        </p:nvSpPr>
        <p:spPr/>
      </p:sp>
      <p:sp>
        <p:nvSpPr>
          <p:cNvPr id="76802" name="文本占位符 88066"/>
          <p:cNvSpPr>
            <a:spLocks noGrp="1"/>
          </p:cNvSpPr>
          <p:nvPr>
            <p:ph type="body"/>
          </p:nvPr>
        </p:nvSpPr>
        <p:spPr>
          <a:xfrm>
            <a:off x="903288" y="4705350"/>
            <a:ext cx="4962525" cy="4832350"/>
          </a:xfrm>
          <a:ln>
            <a:solidFill>
              <a:schemeClr val="tx1"/>
            </a:solidFill>
            <a:miter/>
          </a:ln>
        </p:spPr>
        <p:txBody>
          <a:bodyPr anchor="t" anchorCtr="0"/>
          <a:p>
            <a:pPr lvl="0" defTabSz="914400">
              <a:tabLst>
                <a:tab pos="1543050" algn="l"/>
              </a:tabLst>
            </a:pPr>
            <a:r>
              <a:rPr lang="ja-JP" altLang="en-US" b="1" dirty="0">
                <a:latin typeface="黑体" panose="02010609060101010101" pitchFamily="2" charset="-122"/>
                <a:ea typeface="黑体" panose="02010609060101010101" pitchFamily="2" charset="-122"/>
              </a:rPr>
              <a:t>(3) 真空检查</a:t>
            </a:r>
            <a:endParaRPr lang="ja-JP" altLang="en-US" b="1" dirty="0">
              <a:latin typeface="黑体" panose="02010609060101010101" pitchFamily="2" charset="-122"/>
              <a:ea typeface="黑体" panose="02010609060101010101" pitchFamily="2" charset="-122"/>
            </a:endParaRPr>
          </a:p>
          <a:p>
            <a:pPr lvl="0" defTabSz="914400">
              <a:tabLst>
                <a:tab pos="1543050" algn="l"/>
              </a:tabLst>
            </a:pPr>
            <a:r>
              <a:rPr lang="ja-JP" altLang="en-US" dirty="0">
                <a:latin typeface="黑体" panose="02010609060101010101" pitchFamily="2" charset="-122"/>
                <a:ea typeface="黑体" panose="02010609060101010101" pitchFamily="2" charset="-122"/>
              </a:rPr>
              <a:t>检查制动助力器室中的真空压力是否没有泄漏。</a:t>
            </a:r>
            <a:endParaRPr lang="ja-JP" altLang="en-US" dirty="0">
              <a:latin typeface="黑体" panose="02010609060101010101" pitchFamily="2" charset="-122"/>
              <a:ea typeface="黑体" panose="02010609060101010101" pitchFamily="2" charset="-122"/>
            </a:endParaRPr>
          </a:p>
          <a:p>
            <a:pPr lvl="0" defTabSz="914400">
              <a:tabLst>
                <a:tab pos="1543050" algn="l"/>
              </a:tabLst>
            </a:pPr>
            <a:endParaRPr lang="ja-JP" altLang="en-US" dirty="0">
              <a:latin typeface="黑体" panose="02010609060101010101" pitchFamily="2" charset="-122"/>
              <a:ea typeface="黑体" panose="02010609060101010101" pitchFamily="2" charset="-122"/>
            </a:endParaRPr>
          </a:p>
          <a:p>
            <a:pPr lvl="0" defTabSz="914400">
              <a:tabLst>
                <a:tab pos="1543050" algn="l"/>
              </a:tabLst>
            </a:pPr>
            <a:r>
              <a:rPr lang="ja-JP" altLang="en-US" b="1" dirty="0">
                <a:latin typeface="黑体" panose="02010609060101010101" pitchFamily="2" charset="-122"/>
                <a:ea typeface="黑体" panose="02010609060101010101" pitchFamily="2" charset="-122"/>
              </a:rPr>
              <a:t>提示:</a:t>
            </a:r>
            <a:endParaRPr lang="ja-JP" altLang="en-US" dirty="0">
              <a:latin typeface="黑体" panose="02010609060101010101" pitchFamily="2" charset="-122"/>
              <a:ea typeface="黑体" panose="02010609060101010101" pitchFamily="2" charset="-122"/>
            </a:endParaRPr>
          </a:p>
          <a:p>
            <a:pPr lvl="0" defTabSz="914400">
              <a:tabLst>
                <a:tab pos="1543050" algn="l"/>
              </a:tabLst>
            </a:pPr>
            <a:r>
              <a:rPr lang="ja-JP" altLang="en-US" dirty="0">
                <a:latin typeface="黑体" panose="02010609060101010101" pitchFamily="2" charset="-122"/>
                <a:ea typeface="黑体" panose="02010609060101010101" pitchFamily="2" charset="-122"/>
              </a:rPr>
              <a:t>对于配备了液压制动助力器的车辆，只检查其工作情况。 </a:t>
            </a:r>
            <a:endParaRPr lang="ja-JP" altLang="en-US" dirty="0">
              <a:latin typeface="黑体" panose="02010609060101010101" pitchFamily="2" charset="-122"/>
              <a:ea typeface="黑体" panose="02010609060101010101" pitchFamily="2" charset="-122"/>
            </a:endParaRPr>
          </a:p>
        </p:txBody>
      </p:sp>
      <p:sp>
        <p:nvSpPr>
          <p:cNvPr id="76803" name="灯片编号占位符 1"/>
          <p:cNvSpPr/>
          <p:nvPr>
            <p:ph type="sldNum" sz="quarter"/>
          </p:nvPr>
        </p:nvSpPr>
        <p:spPr>
          <a:xfrm>
            <a:off x="3835400" y="9410700"/>
            <a:ext cx="2933700" cy="495300"/>
          </a:xfrm>
          <a:prstGeom prst="rect">
            <a:avLst/>
          </a:prstGeom>
          <a:noFill/>
          <a:ln w="9525">
            <a:noFill/>
          </a:ln>
        </p:spPr>
        <p:txBody>
          <a:bodyPr anchor="b" anchorCtr="0"/>
          <a:p>
            <a:pPr lvl="0" algn="r"/>
            <a:fld id="{9A0DB2DC-4C9A-4742-B13C-FB6460FD3503}" type="slidenum">
              <a:rPr lang="ja-JP" altLang="en-US" sz="1200" dirty="0">
                <a:latin typeface="黑体" panose="02010609060101010101" pitchFamily="2" charset="-122"/>
                <a:ea typeface="黑体" panose="02010609060101010101" pitchFamily="2" charset="-122"/>
              </a:rPr>
            </a:fld>
            <a:endParaRPr lang="ja-JP" altLang="en-US" sz="1200" dirty="0">
              <a:latin typeface="黑体" panose="02010609060101010101" pitchFamily="2" charset="-122"/>
              <a:ea typeface="黑体" panose="02010609060101010101" pitchFamily="2" charset="-122"/>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78849" name="幻灯片图像占位符 90113"/>
          <p:cNvSpPr>
            <a:spLocks noTextEdit="1"/>
          </p:cNvSpPr>
          <p:nvPr>
            <p:ph type="sldImg"/>
          </p:nvPr>
        </p:nvSpPr>
        <p:spPr/>
      </p:sp>
      <p:sp>
        <p:nvSpPr>
          <p:cNvPr id="78850" name="文本占位符 90114"/>
          <p:cNvSpPr>
            <a:spLocks noGrp="1"/>
          </p:cNvSpPr>
          <p:nvPr>
            <p:ph type="body"/>
          </p:nvPr>
        </p:nvSpPr>
        <p:spPr>
          <a:xfrm>
            <a:off x="903288" y="4705350"/>
            <a:ext cx="4962525" cy="4832350"/>
          </a:xfrm>
          <a:ln>
            <a:solidFill>
              <a:schemeClr val="tx1"/>
            </a:solidFill>
            <a:miter/>
          </a:ln>
        </p:spPr>
        <p:txBody>
          <a:bodyPr anchor="t" anchorCtr="0"/>
          <a:p>
            <a:pPr lvl="0" defTabSz="914400">
              <a:tabLst>
                <a:tab pos="1543050" algn="l"/>
              </a:tabLst>
            </a:pPr>
            <a:r>
              <a:rPr lang="ja-JP" altLang="en-US" b="1" dirty="0">
                <a:latin typeface="黑体" panose="02010609060101010101" pitchFamily="2" charset="-122"/>
                <a:ea typeface="黑体" panose="02010609060101010101" pitchFamily="2" charset="-122"/>
              </a:rPr>
              <a:t>离合器</a:t>
            </a:r>
            <a:endParaRPr lang="ja-JP" altLang="en-US" b="1" dirty="0">
              <a:latin typeface="黑体" panose="02010609060101010101" pitchFamily="2" charset="-122"/>
              <a:ea typeface="黑体" panose="02010609060101010101" pitchFamily="2" charset="-122"/>
            </a:endParaRPr>
          </a:p>
          <a:p>
            <a:pPr lvl="0" defTabSz="914400">
              <a:tabLst>
                <a:tab pos="1543050" algn="l"/>
              </a:tabLst>
            </a:pPr>
            <a:r>
              <a:rPr lang="ja-JP" altLang="en-US" b="1" dirty="0">
                <a:latin typeface="黑体" panose="02010609060101010101" pitchFamily="2" charset="-122"/>
                <a:ea typeface="黑体" panose="02010609060101010101" pitchFamily="2" charset="-122"/>
              </a:rPr>
              <a:t>1. 总泵液体渗漏</a:t>
            </a:r>
            <a:endParaRPr lang="ja-JP" altLang="en-US" dirty="0">
              <a:latin typeface="黑体" panose="02010609060101010101" pitchFamily="2" charset="-122"/>
              <a:ea typeface="黑体" panose="02010609060101010101" pitchFamily="2" charset="-122"/>
            </a:endParaRPr>
          </a:p>
          <a:p>
            <a:pPr lvl="0" defTabSz="914400">
              <a:tabLst>
                <a:tab pos="1543050" algn="l"/>
              </a:tabLst>
            </a:pPr>
            <a:r>
              <a:rPr lang="ja-JP" altLang="en-US" dirty="0">
                <a:latin typeface="黑体" panose="02010609060101010101" pitchFamily="2" charset="-122"/>
                <a:ea typeface="黑体" panose="02010609060101010101" pitchFamily="2" charset="-122"/>
              </a:rPr>
              <a:t>检查离合器总泵以便确保液体不渗漏到总泵室中。</a:t>
            </a:r>
            <a:endParaRPr lang="ja-JP" altLang="en-US" dirty="0">
              <a:latin typeface="黑体" panose="02010609060101010101" pitchFamily="2" charset="-122"/>
              <a:ea typeface="黑体" panose="02010609060101010101" pitchFamily="2" charset="-122"/>
            </a:endParaRPr>
          </a:p>
          <a:p>
            <a:pPr lvl="0" defTabSz="914400">
              <a:tabLst>
                <a:tab pos="1543050" algn="l"/>
              </a:tabLst>
            </a:pPr>
            <a:endParaRPr lang="ja-JP" altLang="en-US" dirty="0">
              <a:latin typeface="黑体" panose="02010609060101010101" pitchFamily="2" charset="-122"/>
              <a:ea typeface="黑体" panose="02010609060101010101" pitchFamily="2" charset="-122"/>
            </a:endParaRPr>
          </a:p>
          <a:p>
            <a:pPr lvl="0" defTabSz="914400">
              <a:tabLst>
                <a:tab pos="1543050" algn="l"/>
              </a:tabLst>
            </a:pPr>
            <a:r>
              <a:rPr lang="ja-JP" altLang="en-US" b="1" dirty="0">
                <a:latin typeface="黑体" panose="02010609060101010101" pitchFamily="2" charset="-122"/>
                <a:ea typeface="黑体" panose="02010609060101010101" pitchFamily="2" charset="-122"/>
              </a:rPr>
              <a:t>2. 踩下踏板</a:t>
            </a:r>
            <a:endParaRPr lang="ja-JP" altLang="en-US" dirty="0">
              <a:latin typeface="黑体" panose="02010609060101010101" pitchFamily="2" charset="-122"/>
              <a:ea typeface="黑体" panose="02010609060101010101" pitchFamily="2" charset="-122"/>
            </a:endParaRPr>
          </a:p>
          <a:p>
            <a:pPr lvl="0" defTabSz="914400">
              <a:tabLst>
                <a:tab pos="1543050" algn="l"/>
              </a:tabLst>
            </a:pPr>
            <a:r>
              <a:rPr lang="ja-JP" altLang="en-US" dirty="0">
                <a:latin typeface="黑体" panose="02010609060101010101" pitchFamily="2" charset="-122"/>
                <a:ea typeface="黑体" panose="02010609060101010101" pitchFamily="2" charset="-122"/>
              </a:rPr>
              <a:t>踩下离合器踏板时，检查应该不存在下述故障：</a:t>
            </a:r>
            <a:endParaRPr lang="ja-JP" altLang="en-US" dirty="0">
              <a:latin typeface="黑体" panose="02010609060101010101" pitchFamily="2" charset="-122"/>
              <a:ea typeface="黑体" panose="02010609060101010101" pitchFamily="2" charset="-122"/>
            </a:endParaRPr>
          </a:p>
          <a:p>
            <a:pPr lvl="0" defTabSz="914400">
              <a:tabLst>
                <a:tab pos="1543050" algn="l"/>
              </a:tabLst>
            </a:pPr>
            <a:r>
              <a:rPr lang="ja-JP" altLang="en-US" dirty="0">
                <a:latin typeface="Arial" panose="020B0604020202020204" pitchFamily="34" charset="0"/>
                <a:ea typeface="黑体" panose="02010609060101010101" pitchFamily="2" charset="-122"/>
              </a:rPr>
              <a:t>·</a:t>
            </a:r>
            <a:r>
              <a:rPr lang="ja-JP" altLang="en-US" dirty="0">
                <a:latin typeface="黑体" panose="02010609060101010101" pitchFamily="2" charset="-122"/>
                <a:ea typeface="黑体" panose="02010609060101010101" pitchFamily="2" charset="-122"/>
              </a:rPr>
              <a:t>踏板的回弹无力</a:t>
            </a:r>
            <a:endParaRPr lang="ja-JP" altLang="en-US" dirty="0">
              <a:latin typeface="黑体" panose="02010609060101010101" pitchFamily="2" charset="-122"/>
              <a:ea typeface="黑体" panose="02010609060101010101" pitchFamily="2" charset="-122"/>
            </a:endParaRPr>
          </a:p>
          <a:p>
            <a:pPr lvl="0" defTabSz="914400">
              <a:tabLst>
                <a:tab pos="1543050" algn="l"/>
              </a:tabLst>
            </a:pPr>
            <a:r>
              <a:rPr lang="ja-JP" altLang="en-US" dirty="0">
                <a:latin typeface="Arial" panose="020B0604020202020204" pitchFamily="34" charset="0"/>
                <a:ea typeface="黑体" panose="02010609060101010101" pitchFamily="2" charset="-122"/>
              </a:rPr>
              <a:t>·</a:t>
            </a:r>
            <a:r>
              <a:rPr lang="ja-JP" altLang="en-US" dirty="0">
                <a:latin typeface="黑体" panose="02010609060101010101" pitchFamily="2" charset="-122"/>
                <a:ea typeface="黑体" panose="02010609060101010101" pitchFamily="2" charset="-122"/>
              </a:rPr>
              <a:t>异常噪声</a:t>
            </a:r>
            <a:endParaRPr lang="ja-JP" altLang="en-US" dirty="0">
              <a:latin typeface="黑体" panose="02010609060101010101" pitchFamily="2" charset="-122"/>
              <a:ea typeface="黑体" panose="02010609060101010101" pitchFamily="2" charset="-122"/>
            </a:endParaRPr>
          </a:p>
          <a:p>
            <a:pPr lvl="0" defTabSz="914400">
              <a:tabLst>
                <a:tab pos="1543050" algn="l"/>
              </a:tabLst>
            </a:pPr>
            <a:r>
              <a:rPr lang="ja-JP" altLang="en-US" dirty="0">
                <a:latin typeface="Arial" panose="020B0604020202020204" pitchFamily="34" charset="0"/>
                <a:ea typeface="黑体" panose="02010609060101010101" pitchFamily="2" charset="-122"/>
              </a:rPr>
              <a:t>·</a:t>
            </a:r>
            <a:r>
              <a:rPr lang="ja-JP" altLang="en-US" dirty="0">
                <a:latin typeface="黑体" panose="02010609060101010101" pitchFamily="2" charset="-122"/>
                <a:ea typeface="黑体" panose="02010609060101010101" pitchFamily="2" charset="-122"/>
              </a:rPr>
              <a:t>过度松动</a:t>
            </a:r>
            <a:endParaRPr lang="ja-JP" altLang="en-US" dirty="0">
              <a:latin typeface="黑体" panose="02010609060101010101" pitchFamily="2" charset="-122"/>
              <a:ea typeface="黑体" panose="02010609060101010101" pitchFamily="2" charset="-122"/>
            </a:endParaRPr>
          </a:p>
          <a:p>
            <a:pPr lvl="0" defTabSz="914400">
              <a:tabLst>
                <a:tab pos="1543050" algn="l"/>
              </a:tabLst>
            </a:pPr>
            <a:r>
              <a:rPr lang="ja-JP" altLang="en-US" dirty="0">
                <a:latin typeface="Arial" panose="020B0604020202020204" pitchFamily="34" charset="0"/>
                <a:ea typeface="黑体" panose="02010609060101010101" pitchFamily="2" charset="-122"/>
              </a:rPr>
              <a:t>·</a:t>
            </a:r>
            <a:r>
              <a:rPr lang="ja-JP" altLang="en-US" dirty="0">
                <a:latin typeface="黑体" panose="02010609060101010101" pitchFamily="2" charset="-122"/>
                <a:ea typeface="黑体" panose="02010609060101010101" pitchFamily="2" charset="-122"/>
              </a:rPr>
              <a:t>感觉踏板重</a:t>
            </a:r>
            <a:endParaRPr lang="ja-JP" altLang="en-US" dirty="0">
              <a:latin typeface="黑体" panose="02010609060101010101" pitchFamily="2" charset="-122"/>
              <a:ea typeface="黑体" panose="02010609060101010101" pitchFamily="2" charset="-122"/>
            </a:endParaRPr>
          </a:p>
        </p:txBody>
      </p:sp>
      <p:sp>
        <p:nvSpPr>
          <p:cNvPr id="78851" name="灯片编号占位符 1"/>
          <p:cNvSpPr/>
          <p:nvPr>
            <p:ph type="sldNum" sz="quarter"/>
          </p:nvPr>
        </p:nvSpPr>
        <p:spPr>
          <a:xfrm>
            <a:off x="3835400" y="9410700"/>
            <a:ext cx="2933700" cy="495300"/>
          </a:xfrm>
          <a:prstGeom prst="rect">
            <a:avLst/>
          </a:prstGeom>
          <a:noFill/>
          <a:ln w="9525">
            <a:noFill/>
          </a:ln>
        </p:spPr>
        <p:txBody>
          <a:bodyPr anchor="b" anchorCtr="0"/>
          <a:p>
            <a:pPr lvl="0" algn="r"/>
            <a:fld id="{9A0DB2DC-4C9A-4742-B13C-FB6460FD3503}" type="slidenum">
              <a:rPr lang="ja-JP" altLang="en-US" sz="1200" dirty="0">
                <a:latin typeface="黑体" panose="02010609060101010101" pitchFamily="2" charset="-122"/>
                <a:ea typeface="黑体" panose="02010609060101010101" pitchFamily="2" charset="-122"/>
              </a:rPr>
            </a:fld>
            <a:endParaRPr lang="ja-JP" altLang="en-US" sz="1200" dirty="0">
              <a:latin typeface="黑体" panose="02010609060101010101" pitchFamily="2" charset="-122"/>
              <a:ea typeface="黑体" panose="02010609060101010101" pitchFamily="2" charset="-122"/>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80897" name="幻灯片图像占位符 92161"/>
          <p:cNvSpPr>
            <a:spLocks noTextEdit="1"/>
          </p:cNvSpPr>
          <p:nvPr>
            <p:ph type="sldImg"/>
          </p:nvPr>
        </p:nvSpPr>
        <p:spPr/>
      </p:sp>
      <p:sp>
        <p:nvSpPr>
          <p:cNvPr id="80898" name="文本占位符 92162"/>
          <p:cNvSpPr>
            <a:spLocks noGrp="1"/>
          </p:cNvSpPr>
          <p:nvPr>
            <p:ph type="body"/>
          </p:nvPr>
        </p:nvSpPr>
        <p:spPr>
          <a:xfrm>
            <a:off x="903288" y="4705350"/>
            <a:ext cx="4962525" cy="4832350"/>
          </a:xfrm>
          <a:ln>
            <a:solidFill>
              <a:schemeClr val="tx1"/>
            </a:solidFill>
            <a:miter/>
          </a:ln>
        </p:spPr>
        <p:txBody>
          <a:bodyPr anchor="t" anchorCtr="0"/>
          <a:p>
            <a:pPr lvl="0" defTabSz="914400">
              <a:tabLst>
                <a:tab pos="1543050" algn="l"/>
              </a:tabLst>
            </a:pPr>
            <a:r>
              <a:rPr lang="ja-JP" altLang="en-US" b="1" dirty="0">
                <a:latin typeface="黑体" panose="02010609060101010101" pitchFamily="2" charset="-122"/>
                <a:ea typeface="黑体" panose="02010609060101010101" pitchFamily="2" charset="-122"/>
              </a:rPr>
              <a:t>3. 踏板高度</a:t>
            </a:r>
            <a:r>
              <a:rPr lang="ja-JP" altLang="en-US" dirty="0">
                <a:latin typeface="黑体" panose="02010609060101010101" pitchFamily="2" charset="-122"/>
                <a:ea typeface="黑体" panose="02010609060101010101" pitchFamily="2" charset="-122"/>
              </a:rPr>
              <a:t> </a:t>
            </a:r>
            <a:endParaRPr lang="ja-JP" altLang="en-US" dirty="0">
              <a:latin typeface="黑体" panose="02010609060101010101" pitchFamily="2" charset="-122"/>
              <a:ea typeface="黑体" panose="02010609060101010101" pitchFamily="2" charset="-122"/>
            </a:endParaRPr>
          </a:p>
          <a:p>
            <a:pPr lvl="0" defTabSz="914400">
              <a:tabLst>
                <a:tab pos="1543050" algn="l"/>
              </a:tabLst>
            </a:pPr>
            <a:r>
              <a:rPr lang="ja-JP" altLang="en-US" dirty="0">
                <a:latin typeface="黑体" panose="02010609060101010101" pitchFamily="2" charset="-122"/>
                <a:ea typeface="黑体" panose="02010609060101010101" pitchFamily="2" charset="-122"/>
              </a:rPr>
              <a:t>使用一把测量标尺检查离合器踏板高度是否处于标准值以内。</a:t>
            </a:r>
            <a:endParaRPr lang="ja-JP" altLang="en-US" dirty="0">
              <a:latin typeface="黑体" panose="02010609060101010101" pitchFamily="2" charset="-122"/>
              <a:ea typeface="黑体" panose="02010609060101010101" pitchFamily="2" charset="-122"/>
            </a:endParaRPr>
          </a:p>
          <a:p>
            <a:pPr lvl="0" defTabSz="914400">
              <a:tabLst>
                <a:tab pos="1543050" algn="l"/>
              </a:tabLst>
            </a:pPr>
            <a:r>
              <a:rPr lang="ja-JP" altLang="en-US" dirty="0">
                <a:latin typeface="黑体" panose="02010609060101010101" pitchFamily="2" charset="-122"/>
                <a:ea typeface="黑体" panose="02010609060101010101" pitchFamily="2" charset="-122"/>
              </a:rPr>
              <a:t>如果超出标准范围，调整踏板高度。</a:t>
            </a:r>
            <a:endParaRPr lang="ja-JP" altLang="en-US" dirty="0">
              <a:latin typeface="黑体" panose="02010609060101010101" pitchFamily="2" charset="-122"/>
              <a:ea typeface="黑体" panose="02010609060101010101" pitchFamily="2" charset="-122"/>
            </a:endParaRPr>
          </a:p>
          <a:p>
            <a:pPr lvl="0" defTabSz="914400">
              <a:tabLst>
                <a:tab pos="1543050" algn="l"/>
              </a:tabLst>
            </a:pPr>
            <a:endParaRPr lang="ja-JP" altLang="en-US" dirty="0">
              <a:latin typeface="黑体" panose="02010609060101010101" pitchFamily="2" charset="-122"/>
              <a:ea typeface="黑体" panose="02010609060101010101" pitchFamily="2" charset="-122"/>
            </a:endParaRPr>
          </a:p>
          <a:p>
            <a:pPr lvl="0" defTabSz="914400">
              <a:tabLst>
                <a:tab pos="1543050" algn="l"/>
              </a:tabLst>
            </a:pPr>
            <a:r>
              <a:rPr lang="ja-JP" altLang="en-US" b="1" dirty="0">
                <a:latin typeface="黑体" panose="02010609060101010101" pitchFamily="2" charset="-122"/>
                <a:ea typeface="黑体" panose="02010609060101010101" pitchFamily="2" charset="-122"/>
              </a:rPr>
              <a:t>提示:</a:t>
            </a:r>
            <a:endParaRPr lang="ja-JP" altLang="en-US" dirty="0">
              <a:latin typeface="黑体" panose="02010609060101010101" pitchFamily="2" charset="-122"/>
              <a:ea typeface="黑体" panose="02010609060101010101" pitchFamily="2" charset="-122"/>
            </a:endParaRPr>
          </a:p>
          <a:p>
            <a:pPr lvl="0" defTabSz="914400">
              <a:tabLst>
                <a:tab pos="1543050" algn="l"/>
              </a:tabLst>
            </a:pPr>
            <a:r>
              <a:rPr lang="ja-JP" altLang="en-US" dirty="0">
                <a:latin typeface="黑体" panose="02010609060101010101" pitchFamily="2" charset="-122"/>
                <a:ea typeface="黑体" panose="02010609060101010101" pitchFamily="2" charset="-122"/>
              </a:rPr>
              <a:t>测量从地面到离合器踏板上表面的距离。如果必须要从地毯表面开始测量，则从标准值中扣除地毯的厚度，或者地毯和沥青纸毡的厚度。</a:t>
            </a:r>
            <a:br>
              <a:rPr lang="ja-JP" altLang="en-US" dirty="0">
                <a:latin typeface="黑体" panose="02010609060101010101" pitchFamily="2" charset="-122"/>
                <a:ea typeface="黑体" panose="02010609060101010101" pitchFamily="2" charset="-122"/>
              </a:rPr>
            </a:br>
            <a:br>
              <a:rPr lang="ja-JP" altLang="en-US" dirty="0">
                <a:latin typeface="黑体" panose="02010609060101010101" pitchFamily="2" charset="-122"/>
                <a:ea typeface="黑体" panose="02010609060101010101" pitchFamily="2" charset="-122"/>
              </a:rPr>
            </a:br>
            <a:r>
              <a:rPr lang="ja-JP" altLang="en-US" b="1" dirty="0">
                <a:latin typeface="黑体" panose="02010609060101010101" pitchFamily="2" charset="-122"/>
                <a:ea typeface="黑体" panose="02010609060101010101" pitchFamily="2" charset="-122"/>
              </a:rPr>
              <a:t>4. 踏板自由行程</a:t>
            </a:r>
            <a:r>
              <a:rPr lang="ja-JP" altLang="en-US" dirty="0">
                <a:latin typeface="黑体" panose="02010609060101010101" pitchFamily="2" charset="-122"/>
                <a:ea typeface="黑体" panose="02010609060101010101" pitchFamily="2" charset="-122"/>
              </a:rPr>
              <a:t> </a:t>
            </a:r>
            <a:endParaRPr lang="ja-JP" altLang="en-US" dirty="0">
              <a:latin typeface="黑体" panose="02010609060101010101" pitchFamily="2" charset="-122"/>
              <a:ea typeface="黑体" panose="02010609060101010101" pitchFamily="2" charset="-122"/>
            </a:endParaRPr>
          </a:p>
          <a:p>
            <a:pPr lvl="0" defTabSz="914400">
              <a:tabLst>
                <a:tab pos="1543050" algn="l"/>
              </a:tabLst>
            </a:pPr>
            <a:r>
              <a:rPr lang="ja-JP" altLang="en-US" dirty="0">
                <a:latin typeface="黑体" panose="02010609060101010101" pitchFamily="2" charset="-122"/>
                <a:ea typeface="黑体" panose="02010609060101010101" pitchFamily="2" charset="-122"/>
              </a:rPr>
              <a:t>使用您的手指按压踏板并使用一把测量标尺测量踏板的自由行程量。</a:t>
            </a:r>
            <a:endParaRPr lang="ja-JP" altLang="en-US" dirty="0">
              <a:latin typeface="黑体" panose="02010609060101010101" pitchFamily="2" charset="-122"/>
              <a:ea typeface="黑体" panose="02010609060101010101" pitchFamily="2" charset="-122"/>
            </a:endParaRPr>
          </a:p>
          <a:p>
            <a:pPr lvl="0" defTabSz="914400">
              <a:tabLst>
                <a:tab pos="1543050" algn="l"/>
              </a:tabLst>
            </a:pPr>
            <a:r>
              <a:rPr lang="ja-JP" altLang="en-US" dirty="0">
                <a:latin typeface="黑体" panose="02010609060101010101" pitchFamily="2" charset="-122"/>
                <a:ea typeface="黑体" panose="02010609060101010101" pitchFamily="2" charset="-122"/>
              </a:rPr>
              <a:t>检查踏板自由行程是否处于标准范围内。 </a:t>
            </a:r>
            <a:endParaRPr lang="ja-JP" altLang="en-US" dirty="0">
              <a:latin typeface="黑体" panose="02010609060101010101" pitchFamily="2" charset="-122"/>
              <a:ea typeface="黑体" panose="02010609060101010101" pitchFamily="2" charset="-122"/>
            </a:endParaRPr>
          </a:p>
          <a:p>
            <a:pPr lvl="0" defTabSz="914400">
              <a:tabLst>
                <a:tab pos="1543050" algn="l"/>
              </a:tabLst>
            </a:pPr>
            <a:r>
              <a:rPr lang="ja-JP" altLang="en-US" dirty="0">
                <a:latin typeface="黑体" panose="02010609060101010101" pitchFamily="2" charset="-122"/>
                <a:ea typeface="黑体" panose="02010609060101010101" pitchFamily="2" charset="-122"/>
              </a:rPr>
              <a:t>如果超出标准范围，调整踏板高度。</a:t>
            </a:r>
            <a:endParaRPr lang="ja-JP" altLang="en-US" dirty="0">
              <a:latin typeface="黑体" panose="02010609060101010101" pitchFamily="2" charset="-122"/>
              <a:ea typeface="黑体" panose="02010609060101010101" pitchFamily="2" charset="-122"/>
            </a:endParaRPr>
          </a:p>
          <a:p>
            <a:pPr lvl="0" defTabSz="914400">
              <a:tabLst>
                <a:tab pos="1543050" algn="l"/>
              </a:tabLst>
            </a:pPr>
            <a:endParaRPr lang="ja-JP" altLang="en-US" dirty="0">
              <a:latin typeface="黑体" panose="02010609060101010101" pitchFamily="2" charset="-122"/>
              <a:ea typeface="黑体" panose="02010609060101010101" pitchFamily="2" charset="-122"/>
            </a:endParaRPr>
          </a:p>
          <a:p>
            <a:pPr lvl="0" defTabSz="914400">
              <a:tabLst>
                <a:tab pos="1543050" algn="l"/>
              </a:tabLst>
            </a:pPr>
            <a:r>
              <a:rPr lang="ja-JP" altLang="en-US" b="1" dirty="0">
                <a:latin typeface="黑体" panose="02010609060101010101" pitchFamily="2" charset="-122"/>
                <a:ea typeface="黑体" panose="02010609060101010101" pitchFamily="2" charset="-122"/>
              </a:rPr>
              <a:t>提示:</a:t>
            </a:r>
            <a:r>
              <a:rPr lang="ja-JP" altLang="en-US" dirty="0">
                <a:latin typeface="黑体" panose="02010609060101010101" pitchFamily="2" charset="-122"/>
                <a:ea typeface="黑体" panose="02010609060101010101" pitchFamily="2" charset="-122"/>
              </a:rPr>
              <a:t> </a:t>
            </a:r>
            <a:endParaRPr lang="ja-JP" altLang="en-US" dirty="0">
              <a:latin typeface="黑体" panose="02010609060101010101" pitchFamily="2" charset="-122"/>
              <a:ea typeface="黑体" panose="02010609060101010101" pitchFamily="2" charset="-122"/>
            </a:endParaRPr>
          </a:p>
          <a:p>
            <a:pPr lvl="0" defTabSz="914400">
              <a:tabLst>
                <a:tab pos="1543050" algn="l"/>
              </a:tabLst>
            </a:pPr>
            <a:r>
              <a:rPr lang="ja-JP" altLang="en-US" dirty="0">
                <a:latin typeface="黑体" panose="02010609060101010101" pitchFamily="2" charset="-122"/>
                <a:ea typeface="黑体" panose="02010609060101010101" pitchFamily="2" charset="-122"/>
              </a:rPr>
              <a:t>用您的手指按压踏板时，感觉踏板逐渐变重的过程分两步，如下：</a:t>
            </a:r>
            <a:endParaRPr lang="ja-JP" altLang="en-US" dirty="0">
              <a:latin typeface="黑体" panose="02010609060101010101" pitchFamily="2" charset="-122"/>
              <a:ea typeface="黑体" panose="02010609060101010101" pitchFamily="2" charset="-122"/>
            </a:endParaRPr>
          </a:p>
          <a:p>
            <a:pPr lvl="0" defTabSz="914400">
              <a:tabLst>
                <a:tab pos="1543050" algn="l"/>
              </a:tabLst>
            </a:pPr>
            <a:r>
              <a:rPr lang="ja-JP" altLang="en-US" dirty="0">
                <a:latin typeface="黑体" panose="02010609060101010101" pitchFamily="2" charset="-122"/>
                <a:ea typeface="黑体" panose="02010609060101010101" pitchFamily="2" charset="-122"/>
              </a:rPr>
              <a:t>第一步：踏板运动直到踏板推杆接触总泵活塞。</a:t>
            </a:r>
            <a:endParaRPr lang="ja-JP" altLang="en-US" dirty="0">
              <a:latin typeface="黑体" panose="02010609060101010101" pitchFamily="2" charset="-122"/>
              <a:ea typeface="黑体" panose="02010609060101010101" pitchFamily="2" charset="-122"/>
            </a:endParaRPr>
          </a:p>
          <a:p>
            <a:pPr lvl="0" defTabSz="914400">
              <a:tabLst>
                <a:tab pos="1543050" algn="l"/>
              </a:tabLst>
            </a:pPr>
            <a:r>
              <a:rPr lang="ja-JP" altLang="en-US" dirty="0">
                <a:latin typeface="黑体" panose="02010609060101010101" pitchFamily="2" charset="-122"/>
                <a:ea typeface="黑体" panose="02010609060101010101" pitchFamily="2" charset="-122"/>
              </a:rPr>
              <a:t>第二步：踏板运动直到总泵引起液压上升。</a:t>
            </a:r>
            <a:endParaRPr lang="ja-JP" altLang="en-US" dirty="0">
              <a:latin typeface="黑体" panose="02010609060101010101" pitchFamily="2" charset="-122"/>
              <a:ea typeface="黑体" panose="02010609060101010101" pitchFamily="2" charset="-122"/>
            </a:endParaRPr>
          </a:p>
          <a:p>
            <a:pPr lvl="0" defTabSz="914400">
              <a:tabLst>
                <a:tab pos="1543050" algn="l"/>
              </a:tabLst>
            </a:pPr>
            <a:r>
              <a:rPr lang="ja-JP" altLang="en-US" dirty="0">
                <a:latin typeface="黑体" panose="02010609060101010101" pitchFamily="2" charset="-122"/>
                <a:ea typeface="黑体" panose="02010609060101010101" pitchFamily="2" charset="-122"/>
              </a:rPr>
              <a:t>离合器分离轴承推动膜片弹簧以前，随着踏板发生一定量的移动，踏板自由行程也就被确定。</a:t>
            </a:r>
            <a:endParaRPr lang="ja-JP" altLang="en-US" dirty="0">
              <a:latin typeface="黑体" panose="02010609060101010101" pitchFamily="2" charset="-122"/>
              <a:ea typeface="黑体" panose="02010609060101010101" pitchFamily="2" charset="-122"/>
            </a:endParaRPr>
          </a:p>
        </p:txBody>
      </p:sp>
      <p:sp>
        <p:nvSpPr>
          <p:cNvPr id="80899" name="灯片编号占位符 1"/>
          <p:cNvSpPr/>
          <p:nvPr>
            <p:ph type="sldNum" sz="quarter"/>
          </p:nvPr>
        </p:nvSpPr>
        <p:spPr>
          <a:xfrm>
            <a:off x="3835400" y="9410700"/>
            <a:ext cx="2933700" cy="495300"/>
          </a:xfrm>
          <a:prstGeom prst="rect">
            <a:avLst/>
          </a:prstGeom>
          <a:noFill/>
          <a:ln w="9525">
            <a:noFill/>
          </a:ln>
        </p:spPr>
        <p:txBody>
          <a:bodyPr anchor="b" anchorCtr="0"/>
          <a:p>
            <a:pPr lvl="0" algn="r"/>
            <a:fld id="{9A0DB2DC-4C9A-4742-B13C-FB6460FD3503}" type="slidenum">
              <a:rPr lang="ja-JP" altLang="en-US" sz="1200" dirty="0">
                <a:latin typeface="黑体" panose="02010609060101010101" pitchFamily="2" charset="-122"/>
                <a:ea typeface="黑体" panose="02010609060101010101" pitchFamily="2" charset="-122"/>
              </a:rPr>
            </a:fld>
            <a:endParaRPr lang="ja-JP" altLang="en-US" sz="1200" dirty="0">
              <a:latin typeface="黑体" panose="02010609060101010101" pitchFamily="2" charset="-122"/>
              <a:ea typeface="黑体" panose="02010609060101010101" pitchFamily="2" charset="-122"/>
            </a:endParaRPr>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82945" name="幻灯片图像占位符 94209"/>
          <p:cNvSpPr>
            <a:spLocks noTextEdit="1"/>
          </p:cNvSpPr>
          <p:nvPr>
            <p:ph type="sldImg"/>
          </p:nvPr>
        </p:nvSpPr>
        <p:spPr/>
      </p:sp>
      <p:sp>
        <p:nvSpPr>
          <p:cNvPr id="82946" name="文本占位符 94210"/>
          <p:cNvSpPr>
            <a:spLocks noGrp="1"/>
          </p:cNvSpPr>
          <p:nvPr>
            <p:ph type="body"/>
          </p:nvPr>
        </p:nvSpPr>
        <p:spPr>
          <a:xfrm>
            <a:off x="903288" y="4705350"/>
            <a:ext cx="4962525" cy="4832350"/>
          </a:xfrm>
          <a:ln>
            <a:solidFill>
              <a:schemeClr val="tx1"/>
            </a:solidFill>
            <a:miter/>
          </a:ln>
        </p:spPr>
        <p:txBody>
          <a:bodyPr anchor="t" anchorCtr="0"/>
          <a:p>
            <a:pPr lvl="0" defTabSz="914400">
              <a:tabLst>
                <a:tab pos="1543050" algn="l"/>
              </a:tabLst>
            </a:pPr>
            <a:r>
              <a:rPr lang="ja-JP" altLang="en-US" b="1" dirty="0">
                <a:latin typeface="黑体" panose="02010609060101010101" pitchFamily="2" charset="-122"/>
                <a:ea typeface="黑体" panose="02010609060101010101" pitchFamily="2" charset="-122"/>
              </a:rPr>
              <a:t>5. 离合器分离点</a:t>
            </a:r>
            <a:r>
              <a:rPr lang="ja-JP" altLang="en-US" dirty="0">
                <a:latin typeface="黑体" panose="02010609060101010101" pitchFamily="2" charset="-122"/>
                <a:ea typeface="黑体" panose="02010609060101010101" pitchFamily="2" charset="-122"/>
              </a:rPr>
              <a:t> </a:t>
            </a:r>
            <a:endParaRPr lang="ja-JP" altLang="en-US" dirty="0">
              <a:latin typeface="黑体" panose="02010609060101010101" pitchFamily="2" charset="-122"/>
              <a:ea typeface="黑体" panose="02010609060101010101" pitchFamily="2" charset="-122"/>
            </a:endParaRPr>
          </a:p>
          <a:p>
            <a:pPr lvl="0" defTabSz="914400">
              <a:tabLst>
                <a:tab pos="1543050" algn="l"/>
              </a:tabLst>
            </a:pPr>
            <a:r>
              <a:rPr lang="zh-CN" altLang="en-US" dirty="0">
                <a:latin typeface="Arial" panose="020B0604020202020204" pitchFamily="34" charset="0"/>
                <a:cs typeface="Arial" panose="020B0604020202020204" pitchFamily="34" charset="0"/>
              </a:rPr>
              <a:t>发动机怠速运转时。在没有踩下离合器踏板。慢慢地换档到到车档。逐渐踩下离合器踏板，测量踏板的自由行程到齿轮噪声停止的位置的行程量。</a:t>
            </a:r>
            <a:endParaRPr lang="zh-CN" altLang="en-US" dirty="0">
              <a:latin typeface="Arial" panose="020B0604020202020204" pitchFamily="34" charset="0"/>
              <a:cs typeface="Arial" panose="020B0604020202020204" pitchFamily="34" charset="0"/>
            </a:endParaRPr>
          </a:p>
          <a:p>
            <a:pPr lvl="0" defTabSz="914400">
              <a:tabLst>
                <a:tab pos="1543050" algn="l"/>
              </a:tabLst>
            </a:pPr>
            <a:endParaRPr lang="ja-JP" altLang="en-US" dirty="0">
              <a:latin typeface="黑体" panose="02010609060101010101" pitchFamily="2" charset="-122"/>
              <a:ea typeface="黑体" panose="02010609060101010101" pitchFamily="2" charset="-122"/>
            </a:endParaRPr>
          </a:p>
          <a:p>
            <a:pPr lvl="0" defTabSz="914400">
              <a:tabLst>
                <a:tab pos="1543050" algn="l"/>
              </a:tabLst>
            </a:pPr>
            <a:r>
              <a:rPr lang="ja-JP" altLang="en-US" b="1" dirty="0">
                <a:latin typeface="黑体" panose="02010609060101010101" pitchFamily="2" charset="-122"/>
                <a:ea typeface="黑体" panose="02010609060101010101" pitchFamily="2" charset="-122"/>
              </a:rPr>
              <a:t>6. 离合器磨损、离合器噪声、离合器变重</a:t>
            </a:r>
            <a:endParaRPr lang="ja-JP" altLang="en-US" dirty="0">
              <a:latin typeface="黑体" panose="02010609060101010101" pitchFamily="2" charset="-122"/>
              <a:ea typeface="黑体" panose="02010609060101010101" pitchFamily="2" charset="-122"/>
            </a:endParaRPr>
          </a:p>
          <a:p>
            <a:pPr lvl="0" defTabSz="914400">
              <a:tabLst>
                <a:tab pos="1543050" algn="l"/>
              </a:tabLst>
            </a:pPr>
            <a:r>
              <a:rPr lang="ja-JP" altLang="en-US" dirty="0">
                <a:latin typeface="黑体" panose="02010609060101010101" pitchFamily="2" charset="-122"/>
                <a:ea typeface="黑体" panose="02010609060101010101" pitchFamily="2" charset="-122"/>
              </a:rPr>
              <a:t>发动机怠速时，踩下离合器踏板，换到1档或者倒车档，并检查是否有异常噪声和换档是否平稳。同时，检查是否有任何异常噪声或者在踩下踏板时，其重量是否可以接受。 </a:t>
            </a:r>
            <a:endParaRPr lang="ja-JP" altLang="en-US" dirty="0">
              <a:latin typeface="黑体" panose="02010609060101010101" pitchFamily="2" charset="-122"/>
              <a:ea typeface="黑体" panose="02010609060101010101" pitchFamily="2" charset="-122"/>
            </a:endParaRPr>
          </a:p>
        </p:txBody>
      </p:sp>
      <p:sp>
        <p:nvSpPr>
          <p:cNvPr id="82947" name="灯片编号占位符 1"/>
          <p:cNvSpPr/>
          <p:nvPr>
            <p:ph type="sldNum" sz="quarter"/>
          </p:nvPr>
        </p:nvSpPr>
        <p:spPr>
          <a:xfrm>
            <a:off x="3835400" y="9410700"/>
            <a:ext cx="2933700" cy="495300"/>
          </a:xfrm>
          <a:prstGeom prst="rect">
            <a:avLst/>
          </a:prstGeom>
          <a:noFill/>
          <a:ln w="9525">
            <a:noFill/>
          </a:ln>
        </p:spPr>
        <p:txBody>
          <a:bodyPr anchor="b" anchorCtr="0"/>
          <a:p>
            <a:pPr lvl="0" algn="r"/>
            <a:fld id="{9A0DB2DC-4C9A-4742-B13C-FB6460FD3503}" type="slidenum">
              <a:rPr lang="ja-JP" altLang="en-US" sz="1200" dirty="0">
                <a:latin typeface="黑体" panose="02010609060101010101" pitchFamily="2" charset="-122"/>
                <a:ea typeface="黑体" panose="02010609060101010101" pitchFamily="2" charset="-122"/>
              </a:rPr>
            </a:fld>
            <a:endParaRPr lang="ja-JP" altLang="en-US" sz="1200" dirty="0">
              <a:latin typeface="黑体" panose="02010609060101010101" pitchFamily="2" charset="-122"/>
              <a:ea typeface="黑体" panose="02010609060101010101" pitchFamily="2" charset="-122"/>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1265" name="幻灯片图像占位符 438273"/>
          <p:cNvSpPr>
            <a:spLocks noTextEdit="1"/>
          </p:cNvSpPr>
          <p:nvPr>
            <p:ph type="sldImg"/>
          </p:nvPr>
        </p:nvSpPr>
        <p:spPr>
          <a:solidFill>
            <a:srgbClr val="FFFFFF"/>
          </a:solidFill>
        </p:spPr>
      </p:sp>
      <p:sp>
        <p:nvSpPr>
          <p:cNvPr id="11266" name="文本占位符 438274"/>
          <p:cNvSpPr>
            <a:spLocks noGrp="1"/>
          </p:cNvSpPr>
          <p:nvPr>
            <p:ph type="body"/>
          </p:nvPr>
        </p:nvSpPr>
        <p:spPr>
          <a:xfrm>
            <a:off x="903288" y="4705350"/>
            <a:ext cx="4962525" cy="4832350"/>
          </a:xfrm>
          <a:solidFill>
            <a:srgbClr val="FFFFFF"/>
          </a:solidFill>
          <a:ln>
            <a:solidFill>
              <a:schemeClr val="tx1"/>
            </a:solidFill>
            <a:miter/>
          </a:ln>
        </p:spPr>
        <p:txBody>
          <a:bodyPr anchor="t" anchorCtr="0"/>
          <a:p>
            <a:pPr lvl="0"/>
            <a:r>
              <a:rPr lang="ja-JP" altLang="en-US" b="1" dirty="0">
                <a:latin typeface="黑体" panose="02010609060101010101" pitchFamily="2" charset="-122"/>
                <a:ea typeface="黑体" panose="02010609060101010101" pitchFamily="2" charset="-122"/>
              </a:rPr>
              <a:t>顶起位置1（举升器未升起）</a:t>
            </a:r>
            <a:endParaRPr lang="ja-JP" altLang="en-US" b="1" dirty="0">
              <a:latin typeface="黑体" panose="02010609060101010101" pitchFamily="2" charset="-122"/>
              <a:ea typeface="黑体" panose="02010609060101010101" pitchFamily="2" charset="-122"/>
            </a:endParaRPr>
          </a:p>
          <a:p>
            <a:pPr lvl="0"/>
            <a:endParaRPr lang="ja-JP" altLang="en-US" dirty="0">
              <a:latin typeface="黑体" panose="02010609060101010101" pitchFamily="2" charset="-122"/>
              <a:ea typeface="黑体" panose="02010609060101010101" pitchFamily="2" charset="-122"/>
            </a:endParaRPr>
          </a:p>
          <a:p>
            <a:pPr lvl="0"/>
            <a:r>
              <a:rPr lang="ja-JP" altLang="en-US" dirty="0">
                <a:latin typeface="黑体" panose="02010609060101010101" pitchFamily="2" charset="-122"/>
                <a:ea typeface="黑体" panose="02010609060101010101" pitchFamily="2" charset="-122"/>
              </a:rPr>
              <a:t>在检查内部和外部时，以检查驾驶员座椅开始然后将车辆四周彻底检查一遍。</a:t>
            </a:r>
            <a:endParaRPr lang="ja-JP" altLang="en-US" dirty="0">
              <a:latin typeface="黑体" panose="02010609060101010101" pitchFamily="2" charset="-122"/>
              <a:ea typeface="黑体" panose="02010609060101010101" pitchFamily="2" charset="-122"/>
            </a:endParaRPr>
          </a:p>
        </p:txBody>
      </p:sp>
      <p:sp>
        <p:nvSpPr>
          <p:cNvPr id="11267" name="灯片编号占位符 1"/>
          <p:cNvSpPr/>
          <p:nvPr>
            <p:ph type="sldNum" sz="quarter"/>
          </p:nvPr>
        </p:nvSpPr>
        <p:spPr>
          <a:xfrm>
            <a:off x="3835400" y="9410700"/>
            <a:ext cx="2933700" cy="495300"/>
          </a:xfrm>
          <a:prstGeom prst="rect">
            <a:avLst/>
          </a:prstGeom>
          <a:noFill/>
          <a:ln w="9525">
            <a:noFill/>
          </a:ln>
        </p:spPr>
        <p:txBody>
          <a:bodyPr anchor="b" anchorCtr="0"/>
          <a:p>
            <a:pPr lvl="0" algn="r"/>
            <a:fld id="{9A0DB2DC-4C9A-4742-B13C-FB6460FD3503}" type="slidenum">
              <a:rPr lang="ja-JP" altLang="en-US" sz="1200" dirty="0">
                <a:latin typeface="黑体" panose="02010609060101010101" pitchFamily="2" charset="-122"/>
                <a:ea typeface="黑体" panose="02010609060101010101" pitchFamily="2" charset="-122"/>
              </a:rPr>
            </a:fld>
            <a:endParaRPr lang="ja-JP" altLang="en-US" sz="1200" dirty="0">
              <a:latin typeface="黑体" panose="02010609060101010101" pitchFamily="2" charset="-122"/>
              <a:ea typeface="黑体" panose="02010609060101010101" pitchFamily="2" charset="-122"/>
            </a:endParaRPr>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84993" name="幻灯片图像占位符 96257"/>
          <p:cNvSpPr>
            <a:spLocks noTextEdit="1"/>
          </p:cNvSpPr>
          <p:nvPr>
            <p:ph type="sldImg"/>
          </p:nvPr>
        </p:nvSpPr>
        <p:spPr/>
      </p:sp>
      <p:sp>
        <p:nvSpPr>
          <p:cNvPr id="84994" name="文本占位符 96258"/>
          <p:cNvSpPr>
            <a:spLocks noGrp="1"/>
          </p:cNvSpPr>
          <p:nvPr>
            <p:ph type="body"/>
          </p:nvPr>
        </p:nvSpPr>
        <p:spPr>
          <a:xfrm>
            <a:off x="903288" y="4705350"/>
            <a:ext cx="4962525" cy="4832350"/>
          </a:xfrm>
          <a:ln>
            <a:solidFill>
              <a:schemeClr val="tx1"/>
            </a:solidFill>
            <a:miter/>
          </a:ln>
        </p:spPr>
        <p:txBody>
          <a:bodyPr anchor="t" anchorCtr="0"/>
          <a:p>
            <a:pPr lvl="0" defTabSz="914400">
              <a:buAutoNum type="arabicPeriod"/>
              <a:tabLst>
                <a:tab pos="1543050" algn="l"/>
              </a:tabLst>
            </a:pPr>
            <a:r>
              <a:rPr lang="ja-JP" altLang="en-US" b="1" dirty="0">
                <a:latin typeface="黑体" panose="02010609060101010101" pitchFamily="2" charset="-122"/>
                <a:ea typeface="黑体" panose="02010609060101010101" pitchFamily="2" charset="-122"/>
              </a:rPr>
              <a:t> 自由行程 </a:t>
            </a:r>
            <a:endParaRPr lang="ja-JP" altLang="en-US" b="1" dirty="0">
              <a:latin typeface="黑体" panose="02010609060101010101" pitchFamily="2" charset="-122"/>
              <a:ea typeface="黑体" panose="02010609060101010101" pitchFamily="2" charset="-122"/>
            </a:endParaRPr>
          </a:p>
          <a:p>
            <a:pPr lvl="0" defTabSz="914400">
              <a:buAutoNum type="arabicPeriod"/>
              <a:tabLst>
                <a:tab pos="1543050" algn="l"/>
              </a:tabLst>
            </a:pPr>
            <a:r>
              <a:rPr lang="ja-JP" altLang="en-US" dirty="0">
                <a:latin typeface="黑体" panose="02010609060101010101" pitchFamily="2" charset="-122"/>
                <a:ea typeface="黑体" panose="02010609060101010101" pitchFamily="2" charset="-122"/>
              </a:rPr>
              <a:t>在配备动力转向系统的车辆上，起动发动机，使车辆笔直向前。轻轻移动方向盘在车轮就要开始移动时，使用一把直尺测量方向盘的移动量</a:t>
            </a:r>
            <a:br>
              <a:rPr lang="ja-JP" altLang="en-US" dirty="0">
                <a:latin typeface="黑体" panose="02010609060101010101" pitchFamily="2" charset="-122"/>
                <a:ea typeface="黑体" panose="02010609060101010101" pitchFamily="2" charset="-122"/>
              </a:rPr>
            </a:br>
            <a:r>
              <a:rPr lang="ja-JP" altLang="en-US" dirty="0">
                <a:latin typeface="黑体" panose="02010609060101010101" pitchFamily="2" charset="-122"/>
                <a:ea typeface="黑体" panose="02010609060101010101" pitchFamily="2" charset="-122"/>
              </a:rPr>
              <a:t>（自由行程）。</a:t>
            </a:r>
            <a:endParaRPr lang="ja-JP" altLang="en-US" b="1" dirty="0">
              <a:latin typeface="黑体" panose="02010609060101010101" pitchFamily="2" charset="-122"/>
              <a:ea typeface="黑体" panose="02010609060101010101" pitchFamily="2" charset="-122"/>
            </a:endParaRPr>
          </a:p>
          <a:p>
            <a:pPr lvl="0" defTabSz="914400">
              <a:buAutoNum type="arabicPeriod"/>
              <a:tabLst>
                <a:tab pos="1543050" algn="l"/>
              </a:tabLst>
            </a:pPr>
            <a:endParaRPr lang="ja-JP" altLang="en-US" b="1" dirty="0">
              <a:latin typeface="黑体" panose="02010609060101010101" pitchFamily="2" charset="-122"/>
              <a:ea typeface="黑体" panose="02010609060101010101" pitchFamily="2" charset="-122"/>
            </a:endParaRPr>
          </a:p>
          <a:p>
            <a:pPr lvl="0" defTabSz="914400">
              <a:buAutoNum type="arabicPeriod"/>
              <a:tabLst>
                <a:tab pos="1543050" algn="l"/>
              </a:tabLst>
            </a:pPr>
            <a:r>
              <a:rPr lang="ja-JP" altLang="en-US" b="1" dirty="0">
                <a:latin typeface="黑体" panose="02010609060101010101" pitchFamily="2" charset="-122"/>
                <a:ea typeface="黑体" panose="02010609060101010101" pitchFamily="2" charset="-122"/>
              </a:rPr>
              <a:t>2. 松动和摆动 </a:t>
            </a:r>
            <a:endParaRPr lang="ja-JP" altLang="en-US" b="1" dirty="0">
              <a:latin typeface="黑体" panose="02010609060101010101" pitchFamily="2" charset="-122"/>
              <a:ea typeface="黑体" panose="02010609060101010101" pitchFamily="2" charset="-122"/>
            </a:endParaRPr>
          </a:p>
          <a:p>
            <a:pPr lvl="0" defTabSz="914400">
              <a:buAutoNum type="arabicPeriod"/>
              <a:tabLst>
                <a:tab pos="1543050" algn="l"/>
              </a:tabLst>
            </a:pPr>
            <a:r>
              <a:rPr lang="ja-JP" altLang="en-US" dirty="0">
                <a:latin typeface="黑体" panose="02010609060101010101" pitchFamily="2" charset="-122"/>
                <a:ea typeface="黑体" panose="02010609060101010101" pitchFamily="2" charset="-122"/>
              </a:rPr>
              <a:t>用两手握住方向盘。轴向地、垂直地或者向两侧移动方向盘，移动方向盘，确保其没有松动或者摆动。</a:t>
            </a:r>
            <a:endParaRPr lang="ja-JP" altLang="en-US" b="1" dirty="0">
              <a:latin typeface="黑体" panose="02010609060101010101" pitchFamily="2" charset="-122"/>
              <a:ea typeface="黑体" panose="02010609060101010101" pitchFamily="2" charset="-122"/>
            </a:endParaRPr>
          </a:p>
          <a:p>
            <a:pPr lvl="0" defTabSz="914400">
              <a:buAutoNum type="arabicPeriod"/>
              <a:tabLst>
                <a:tab pos="1543050" algn="l"/>
              </a:tabLst>
            </a:pPr>
            <a:endParaRPr lang="ja-JP" altLang="en-US" b="1" dirty="0">
              <a:latin typeface="黑体" panose="02010609060101010101" pitchFamily="2" charset="-122"/>
              <a:ea typeface="黑体" panose="02010609060101010101" pitchFamily="2" charset="-122"/>
            </a:endParaRPr>
          </a:p>
          <a:p>
            <a:pPr lvl="0" defTabSz="914400">
              <a:buAutoNum type="arabicPeriod"/>
              <a:tabLst>
                <a:tab pos="1543050" algn="l"/>
              </a:tabLst>
            </a:pPr>
            <a:r>
              <a:rPr lang="ja-JP" altLang="en-US" b="1" dirty="0">
                <a:latin typeface="黑体" panose="02010609060101010101" pitchFamily="2" charset="-122"/>
                <a:ea typeface="黑体" panose="02010609060101010101" pitchFamily="2" charset="-122"/>
              </a:rPr>
              <a:t>提示: </a:t>
            </a:r>
            <a:br>
              <a:rPr lang="ja-JP" altLang="en-US" b="1" dirty="0">
                <a:latin typeface="黑体" panose="02010609060101010101" pitchFamily="2" charset="-122"/>
                <a:ea typeface="黑体" panose="02010609060101010101" pitchFamily="2" charset="-122"/>
              </a:rPr>
            </a:br>
            <a:r>
              <a:rPr lang="ja-JP" altLang="en-US" dirty="0">
                <a:latin typeface="黑体" panose="02010609060101010101" pitchFamily="2" charset="-122"/>
                <a:ea typeface="黑体" panose="02010609060101010101" pitchFamily="2" charset="-122"/>
              </a:rPr>
              <a:t>在一个配备倾斜转向或者伸缩转向系统的车上，在方向盘整个移动范围内检查松动情况。</a:t>
            </a:r>
            <a:endParaRPr lang="ja-JP" altLang="en-US" dirty="0">
              <a:latin typeface="黑体" panose="02010609060101010101" pitchFamily="2" charset="-122"/>
              <a:ea typeface="黑体" panose="02010609060101010101" pitchFamily="2" charset="-122"/>
            </a:endParaRPr>
          </a:p>
          <a:p>
            <a:pPr lvl="0" defTabSz="914400">
              <a:buAutoNum type="arabicPeriod"/>
              <a:tabLst>
                <a:tab pos="1543050" algn="l"/>
              </a:tabLst>
            </a:pPr>
            <a:endParaRPr lang="ja-JP" altLang="en-US" dirty="0">
              <a:latin typeface="黑体" panose="02010609060101010101" pitchFamily="2" charset="-122"/>
              <a:ea typeface="黑体" panose="02010609060101010101" pitchFamily="2" charset="-122"/>
            </a:endParaRPr>
          </a:p>
          <a:p>
            <a:pPr lvl="0" defTabSz="914400">
              <a:buAutoNum type="arabicPeriod"/>
              <a:tabLst>
                <a:tab pos="1543050" algn="l"/>
              </a:tabLst>
            </a:pPr>
            <a:r>
              <a:rPr lang="ja-JP" altLang="en-US" b="1" dirty="0">
                <a:latin typeface="黑体" panose="02010609060101010101" pitchFamily="2" charset="-122"/>
                <a:ea typeface="黑体" panose="02010609060101010101" pitchFamily="2" charset="-122"/>
              </a:rPr>
              <a:t>3. 转动点火开关到</a:t>
            </a:r>
            <a:r>
              <a:rPr lang="en-US" altLang="ja-JP" b="1" dirty="0">
                <a:latin typeface="黑体" panose="02010609060101010101" pitchFamily="2" charset="-122"/>
                <a:ea typeface="黑体" panose="02010609060101010101" pitchFamily="2" charset="-122"/>
              </a:rPr>
              <a:t>ACC</a:t>
            </a:r>
            <a:br>
              <a:rPr lang="en-US" altLang="ja-JP" b="1" dirty="0">
                <a:latin typeface="黑体" panose="02010609060101010101" pitchFamily="2" charset="-122"/>
                <a:ea typeface="黑体" panose="02010609060101010101" pitchFamily="2" charset="-122"/>
              </a:rPr>
            </a:br>
            <a:r>
              <a:rPr lang="ja-JP" altLang="en-US" dirty="0">
                <a:latin typeface="黑体" panose="02010609060101010101" pitchFamily="2" charset="-122"/>
                <a:ea typeface="黑体" panose="02010609060101010101" pitchFamily="2" charset="-122"/>
              </a:rPr>
              <a:t>通过将点火开关转动到</a:t>
            </a:r>
            <a:r>
              <a:rPr lang="en-US" altLang="ja-JP" dirty="0">
                <a:latin typeface="黑体" panose="02010609060101010101" pitchFamily="2" charset="-122"/>
                <a:ea typeface="黑体" panose="02010609060101010101" pitchFamily="2" charset="-122"/>
              </a:rPr>
              <a:t>ACC，</a:t>
            </a:r>
            <a:r>
              <a:rPr lang="ja-JP" altLang="en-US" dirty="0">
                <a:latin typeface="黑体" panose="02010609060101010101" pitchFamily="2" charset="-122"/>
                <a:ea typeface="黑体" panose="02010609060101010101" pitchFamily="2" charset="-122"/>
              </a:rPr>
              <a:t>保持方向盘不锁定和可自由移动。</a:t>
            </a:r>
            <a:endParaRPr lang="ja-JP" altLang="en-US" dirty="0">
              <a:latin typeface="黑体" panose="02010609060101010101" pitchFamily="2" charset="-122"/>
              <a:ea typeface="黑体" panose="02010609060101010101" pitchFamily="2" charset="-122"/>
            </a:endParaRPr>
          </a:p>
        </p:txBody>
      </p:sp>
      <p:sp>
        <p:nvSpPr>
          <p:cNvPr id="84995" name="灯片编号占位符 1"/>
          <p:cNvSpPr/>
          <p:nvPr>
            <p:ph type="sldNum" sz="quarter"/>
          </p:nvPr>
        </p:nvSpPr>
        <p:spPr>
          <a:xfrm>
            <a:off x="3835400" y="9410700"/>
            <a:ext cx="2933700" cy="495300"/>
          </a:xfrm>
          <a:prstGeom prst="rect">
            <a:avLst/>
          </a:prstGeom>
          <a:noFill/>
          <a:ln w="9525">
            <a:noFill/>
          </a:ln>
        </p:spPr>
        <p:txBody>
          <a:bodyPr anchor="b" anchorCtr="0"/>
          <a:p>
            <a:pPr lvl="0" algn="r"/>
            <a:fld id="{9A0DB2DC-4C9A-4742-B13C-FB6460FD3503}" type="slidenum">
              <a:rPr lang="ja-JP" altLang="en-US" sz="1200" dirty="0">
                <a:latin typeface="黑体" panose="02010609060101010101" pitchFamily="2" charset="-122"/>
                <a:ea typeface="黑体" panose="02010609060101010101" pitchFamily="2" charset="-122"/>
              </a:rPr>
            </a:fld>
            <a:endParaRPr lang="ja-JP" altLang="en-US" sz="1200" dirty="0">
              <a:latin typeface="黑体" panose="02010609060101010101" pitchFamily="2" charset="-122"/>
              <a:ea typeface="黑体" panose="02010609060101010101" pitchFamily="2" charset="-122"/>
            </a:endParaRPr>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87041" name="幻灯片图像占位符 98305"/>
          <p:cNvSpPr>
            <a:spLocks noTextEdit="1"/>
          </p:cNvSpPr>
          <p:nvPr>
            <p:ph type="sldImg"/>
          </p:nvPr>
        </p:nvSpPr>
        <p:spPr/>
      </p:sp>
      <p:sp>
        <p:nvSpPr>
          <p:cNvPr id="87042" name="文本占位符 98306"/>
          <p:cNvSpPr>
            <a:spLocks noGrp="1"/>
          </p:cNvSpPr>
          <p:nvPr>
            <p:ph type="body"/>
          </p:nvPr>
        </p:nvSpPr>
        <p:spPr>
          <a:xfrm>
            <a:off x="903288" y="4705350"/>
            <a:ext cx="4962525" cy="4832350"/>
          </a:xfrm>
          <a:ln>
            <a:solidFill>
              <a:schemeClr val="tx1"/>
            </a:solidFill>
            <a:miter/>
          </a:ln>
        </p:spPr>
        <p:txBody>
          <a:bodyPr anchor="t" anchorCtr="0"/>
          <a:p>
            <a:pPr lvl="0" defTabSz="914400">
              <a:tabLst>
                <a:tab pos="1543050" algn="l"/>
              </a:tabLst>
            </a:pPr>
            <a:r>
              <a:rPr lang="ja-JP" altLang="en-US" b="1" dirty="0">
                <a:latin typeface="黑体" panose="02010609060101010101" pitchFamily="2" charset="-122"/>
                <a:ea typeface="黑体" panose="02010609060101010101" pitchFamily="2" charset="-122"/>
              </a:rPr>
              <a:t>准备起吊汽车前的外部检查</a:t>
            </a:r>
            <a:endParaRPr lang="ja-JP" altLang="en-US" b="1" dirty="0">
              <a:latin typeface="黑体" panose="02010609060101010101" pitchFamily="2" charset="-122"/>
              <a:ea typeface="黑体" panose="02010609060101010101" pitchFamily="2" charset="-122"/>
            </a:endParaRPr>
          </a:p>
          <a:p>
            <a:pPr lvl="0" defTabSz="914400">
              <a:tabLst>
                <a:tab pos="1543050" algn="l"/>
              </a:tabLst>
            </a:pPr>
            <a:r>
              <a:rPr lang="ja-JP" altLang="en-US" b="1" dirty="0">
                <a:latin typeface="黑体" panose="02010609060101010101" pitchFamily="2" charset="-122"/>
                <a:ea typeface="黑体" panose="02010609060101010101" pitchFamily="2" charset="-122"/>
              </a:rPr>
              <a:t>外部检查准备</a:t>
            </a:r>
            <a:endParaRPr lang="ja-JP" altLang="en-US" dirty="0">
              <a:latin typeface="黑体" panose="02010609060101010101" pitchFamily="2" charset="-122"/>
              <a:ea typeface="黑体" panose="02010609060101010101" pitchFamily="2" charset="-122"/>
            </a:endParaRPr>
          </a:p>
          <a:p>
            <a:pPr lvl="0" defTabSz="914400">
              <a:tabLst>
                <a:tab pos="1543050" algn="l"/>
              </a:tabLst>
            </a:pPr>
            <a:r>
              <a:rPr lang="ja-JP" altLang="en-US" dirty="0">
                <a:latin typeface="黑体" panose="02010609060101010101" pitchFamily="2" charset="-122"/>
                <a:ea typeface="黑体" panose="02010609060101010101" pitchFamily="2" charset="-122"/>
              </a:rPr>
              <a:t>进行下述准备以便外部检查能够顺利进行。 </a:t>
            </a:r>
            <a:endParaRPr lang="ja-JP" altLang="en-US" dirty="0">
              <a:latin typeface="黑体" panose="02010609060101010101" pitchFamily="2" charset="-122"/>
              <a:ea typeface="黑体" panose="02010609060101010101" pitchFamily="2" charset="-122"/>
            </a:endParaRPr>
          </a:p>
          <a:p>
            <a:pPr lvl="0" defTabSz="914400">
              <a:buAutoNum type="arabicPeriod"/>
              <a:tabLst>
                <a:tab pos="1543050" algn="l"/>
              </a:tabLst>
            </a:pPr>
            <a:r>
              <a:rPr lang="ja-JP" altLang="en-US" dirty="0">
                <a:latin typeface="黑体" panose="02010609060101010101" pitchFamily="2" charset="-122"/>
                <a:ea typeface="黑体" panose="02010609060101010101" pitchFamily="2" charset="-122"/>
              </a:rPr>
              <a:t> 打开行李厢门和油箱盖。 </a:t>
            </a:r>
            <a:endParaRPr lang="ja-JP" altLang="en-US" dirty="0">
              <a:latin typeface="黑体" panose="02010609060101010101" pitchFamily="2" charset="-122"/>
              <a:ea typeface="黑体" panose="02010609060101010101" pitchFamily="2" charset="-122"/>
            </a:endParaRPr>
          </a:p>
          <a:p>
            <a:pPr lvl="0" defTabSz="914400">
              <a:buAutoNum type="arabicPeriod"/>
              <a:tabLst>
                <a:tab pos="1543050" algn="l"/>
              </a:tabLst>
            </a:pPr>
            <a:r>
              <a:rPr lang="ja-JP" altLang="en-US" dirty="0">
                <a:latin typeface="黑体" panose="02010609060101010101" pitchFamily="2" charset="-122"/>
                <a:ea typeface="黑体" panose="02010609060101010101" pitchFamily="2" charset="-122"/>
              </a:rPr>
              <a:t> 将顶灯开关转动至“门”。 </a:t>
            </a:r>
            <a:endParaRPr lang="ja-JP" altLang="en-US" dirty="0">
              <a:latin typeface="黑体" panose="02010609060101010101" pitchFamily="2" charset="-122"/>
              <a:ea typeface="黑体" panose="02010609060101010101" pitchFamily="2" charset="-122"/>
            </a:endParaRPr>
          </a:p>
          <a:p>
            <a:pPr lvl="0" defTabSz="914400">
              <a:buAutoNum type="arabicPeriod"/>
              <a:tabLst>
                <a:tab pos="1543050" algn="l"/>
              </a:tabLst>
            </a:pPr>
            <a:r>
              <a:rPr lang="ja-JP" altLang="en-US" dirty="0">
                <a:latin typeface="黑体" panose="02010609060101010101" pitchFamily="2" charset="-122"/>
                <a:ea typeface="黑体" panose="02010609060101010101" pitchFamily="2" charset="-122"/>
              </a:rPr>
              <a:t> 将换档杆设置为空档。 </a:t>
            </a:r>
            <a:endParaRPr lang="ja-JP" altLang="en-US" dirty="0">
              <a:latin typeface="黑体" panose="02010609060101010101" pitchFamily="2" charset="-122"/>
              <a:ea typeface="黑体" panose="02010609060101010101" pitchFamily="2" charset="-122"/>
            </a:endParaRPr>
          </a:p>
          <a:p>
            <a:pPr lvl="0" defTabSz="914400">
              <a:buAutoNum type="arabicPeriod"/>
              <a:tabLst>
                <a:tab pos="1543050" algn="l"/>
              </a:tabLst>
            </a:pPr>
            <a:r>
              <a:rPr lang="ja-JP" altLang="en-US" dirty="0">
                <a:latin typeface="黑体" panose="02010609060101010101" pitchFamily="2" charset="-122"/>
                <a:ea typeface="黑体" panose="02010609060101010101" pitchFamily="2" charset="-122"/>
              </a:rPr>
              <a:t> 释放驻车制动杆。 </a:t>
            </a:r>
            <a:endParaRPr lang="ja-JP" altLang="en-US" b="1" dirty="0">
              <a:latin typeface="黑体" panose="02010609060101010101" pitchFamily="2" charset="-122"/>
              <a:ea typeface="黑体" panose="02010609060101010101" pitchFamily="2" charset="-122"/>
            </a:endParaRPr>
          </a:p>
        </p:txBody>
      </p:sp>
      <p:sp>
        <p:nvSpPr>
          <p:cNvPr id="87043" name="灯片编号占位符 1"/>
          <p:cNvSpPr/>
          <p:nvPr>
            <p:ph type="sldNum" sz="quarter"/>
          </p:nvPr>
        </p:nvSpPr>
        <p:spPr>
          <a:xfrm>
            <a:off x="3835400" y="9410700"/>
            <a:ext cx="2933700" cy="495300"/>
          </a:xfrm>
          <a:prstGeom prst="rect">
            <a:avLst/>
          </a:prstGeom>
          <a:noFill/>
          <a:ln w="9525">
            <a:noFill/>
          </a:ln>
        </p:spPr>
        <p:txBody>
          <a:bodyPr anchor="b" anchorCtr="0"/>
          <a:p>
            <a:pPr lvl="0" algn="r"/>
            <a:fld id="{9A0DB2DC-4C9A-4742-B13C-FB6460FD3503}" type="slidenum">
              <a:rPr lang="ja-JP" altLang="en-US" sz="1200" dirty="0">
                <a:latin typeface="黑体" panose="02010609060101010101" pitchFamily="2" charset="-122"/>
                <a:ea typeface="黑体" panose="02010609060101010101" pitchFamily="2" charset="-122"/>
              </a:rPr>
            </a:fld>
            <a:endParaRPr lang="ja-JP" altLang="en-US" sz="1200" dirty="0">
              <a:latin typeface="黑体" panose="02010609060101010101" pitchFamily="2" charset="-122"/>
              <a:ea typeface="黑体" panose="02010609060101010101" pitchFamily="2" charset="-122"/>
            </a:endParaRPr>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89089" name="幻灯片图像占位符 100353"/>
          <p:cNvSpPr>
            <a:spLocks noTextEdit="1"/>
          </p:cNvSpPr>
          <p:nvPr>
            <p:ph type="sldImg"/>
          </p:nvPr>
        </p:nvSpPr>
        <p:spPr/>
      </p:sp>
      <p:sp>
        <p:nvSpPr>
          <p:cNvPr id="89090" name="文本占位符 100354"/>
          <p:cNvSpPr>
            <a:spLocks noGrp="1"/>
          </p:cNvSpPr>
          <p:nvPr>
            <p:ph type="body"/>
          </p:nvPr>
        </p:nvSpPr>
        <p:spPr>
          <a:xfrm>
            <a:off x="903288" y="4705350"/>
            <a:ext cx="4962525" cy="4832350"/>
          </a:xfrm>
          <a:ln>
            <a:solidFill>
              <a:schemeClr val="tx1"/>
            </a:solidFill>
            <a:miter/>
          </a:ln>
        </p:spPr>
        <p:txBody>
          <a:bodyPr anchor="t" anchorCtr="0"/>
          <a:p>
            <a:pPr lvl="0" defTabSz="914400">
              <a:tabLst>
                <a:tab pos="1543050" algn="l"/>
              </a:tabLst>
            </a:pPr>
            <a:r>
              <a:rPr lang="ja-JP" altLang="en-US" b="1" dirty="0">
                <a:latin typeface="黑体" panose="02010609060101010101" pitchFamily="2" charset="-122"/>
                <a:ea typeface="黑体" panose="02010609060101010101" pitchFamily="2" charset="-122"/>
              </a:rPr>
              <a:t>门控灯开关</a:t>
            </a:r>
            <a:endParaRPr lang="ja-JP" altLang="en-US" b="1" dirty="0">
              <a:latin typeface="黑体" panose="02010609060101010101" pitchFamily="2" charset="-122"/>
              <a:ea typeface="黑体" panose="02010609060101010101" pitchFamily="2" charset="-122"/>
            </a:endParaRPr>
          </a:p>
          <a:p>
            <a:pPr lvl="0" defTabSz="914400">
              <a:tabLst>
                <a:tab pos="1543050" algn="l"/>
              </a:tabLst>
            </a:pPr>
            <a:r>
              <a:rPr lang="ja-JP" altLang="en-US" b="1" dirty="0">
                <a:latin typeface="黑体" panose="02010609060101010101" pitchFamily="2" charset="-122"/>
                <a:ea typeface="黑体" panose="02010609060101010101" pitchFamily="2" charset="-122"/>
              </a:rPr>
              <a:t>操作</a:t>
            </a:r>
            <a:endParaRPr lang="ja-JP" altLang="en-US" dirty="0">
              <a:latin typeface="黑体" panose="02010609060101010101" pitchFamily="2" charset="-122"/>
              <a:ea typeface="黑体" panose="02010609060101010101" pitchFamily="2" charset="-122"/>
            </a:endParaRPr>
          </a:p>
          <a:p>
            <a:pPr lvl="0" defTabSz="914400">
              <a:tabLst>
                <a:tab pos="1543050" algn="l"/>
              </a:tabLst>
            </a:pPr>
            <a:r>
              <a:rPr lang="ja-JP" altLang="en-US" dirty="0">
                <a:latin typeface="黑体" panose="02010609060101010101" pitchFamily="2" charset="-122"/>
                <a:ea typeface="黑体" panose="02010609060101010101" pitchFamily="2" charset="-122"/>
              </a:rPr>
              <a:t>通过检查确保打开一扇车门时顶灯变亮，而所有车门关闭时顶灯熄灭。</a:t>
            </a:r>
            <a:br>
              <a:rPr lang="ja-JP" altLang="en-US" dirty="0">
                <a:latin typeface="黑体" panose="02010609060101010101" pitchFamily="2" charset="-122"/>
                <a:ea typeface="黑体" panose="02010609060101010101" pitchFamily="2" charset="-122"/>
              </a:rPr>
            </a:br>
            <a:r>
              <a:rPr lang="ja-JP" altLang="en-US" dirty="0">
                <a:latin typeface="黑体" panose="02010609060101010101" pitchFamily="2" charset="-122"/>
                <a:ea typeface="黑体" panose="02010609060101010101" pitchFamily="2" charset="-122"/>
              </a:rPr>
              <a:t>配备照明进入系统的车辆的顶灯不会立即熄灭。 因此需要等待几秒</a:t>
            </a:r>
            <a:br>
              <a:rPr lang="ja-JP" altLang="en-US" dirty="0">
                <a:latin typeface="黑体" panose="02010609060101010101" pitchFamily="2" charset="-122"/>
                <a:ea typeface="黑体" panose="02010609060101010101" pitchFamily="2" charset="-122"/>
              </a:rPr>
            </a:br>
            <a:r>
              <a:rPr lang="ja-JP" altLang="en-US" dirty="0">
                <a:latin typeface="黑体" panose="02010609060101010101" pitchFamily="2" charset="-122"/>
                <a:ea typeface="黑体" panose="02010609060101010101" pitchFamily="2" charset="-122"/>
              </a:rPr>
              <a:t>钟，以便检查顶灯是否熄灭。</a:t>
            </a:r>
            <a:endParaRPr lang="ja-JP" altLang="en-US" b="1" dirty="0">
              <a:latin typeface="黑体" panose="02010609060101010101" pitchFamily="2" charset="-122"/>
              <a:ea typeface="黑体" panose="02010609060101010101" pitchFamily="2" charset="-122"/>
            </a:endParaRPr>
          </a:p>
        </p:txBody>
      </p:sp>
      <p:sp>
        <p:nvSpPr>
          <p:cNvPr id="89091" name="灯片编号占位符 1"/>
          <p:cNvSpPr/>
          <p:nvPr>
            <p:ph type="sldNum" sz="quarter"/>
          </p:nvPr>
        </p:nvSpPr>
        <p:spPr>
          <a:xfrm>
            <a:off x="3835400" y="9410700"/>
            <a:ext cx="2933700" cy="495300"/>
          </a:xfrm>
          <a:prstGeom prst="rect">
            <a:avLst/>
          </a:prstGeom>
          <a:noFill/>
          <a:ln w="9525">
            <a:noFill/>
          </a:ln>
        </p:spPr>
        <p:txBody>
          <a:bodyPr anchor="b" anchorCtr="0"/>
          <a:p>
            <a:pPr lvl="0" algn="r"/>
            <a:fld id="{9A0DB2DC-4C9A-4742-B13C-FB6460FD3503}" type="slidenum">
              <a:rPr lang="ja-JP" altLang="en-US" sz="1200" dirty="0">
                <a:latin typeface="黑体" panose="02010609060101010101" pitchFamily="2" charset="-122"/>
                <a:ea typeface="黑体" panose="02010609060101010101" pitchFamily="2" charset="-122"/>
              </a:rPr>
            </a:fld>
            <a:endParaRPr lang="ja-JP" altLang="en-US" sz="1200" dirty="0">
              <a:latin typeface="黑体" panose="02010609060101010101" pitchFamily="2" charset="-122"/>
              <a:ea typeface="黑体" panose="02010609060101010101" pitchFamily="2" charset="-122"/>
            </a:endParaRPr>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91137" name="幻灯片图像占位符 102401"/>
          <p:cNvSpPr>
            <a:spLocks noTextEdit="1"/>
          </p:cNvSpPr>
          <p:nvPr>
            <p:ph type="sldImg"/>
          </p:nvPr>
        </p:nvSpPr>
        <p:spPr/>
      </p:sp>
      <p:sp>
        <p:nvSpPr>
          <p:cNvPr id="91138" name="文本占位符 102402"/>
          <p:cNvSpPr>
            <a:spLocks noGrp="1"/>
          </p:cNvSpPr>
          <p:nvPr>
            <p:ph type="body"/>
          </p:nvPr>
        </p:nvSpPr>
        <p:spPr>
          <a:xfrm>
            <a:off x="903288" y="4705350"/>
            <a:ext cx="4962525" cy="4832350"/>
          </a:xfrm>
          <a:ln>
            <a:solidFill>
              <a:schemeClr val="tx1"/>
            </a:solidFill>
            <a:miter/>
          </a:ln>
        </p:spPr>
        <p:txBody>
          <a:bodyPr anchor="t" anchorCtr="0"/>
          <a:p>
            <a:pPr lvl="0" defTabSz="914400">
              <a:tabLst>
                <a:tab pos="1543050" algn="l"/>
              </a:tabLst>
            </a:pPr>
            <a:r>
              <a:rPr lang="ja-JP" altLang="en-US" b="1" dirty="0">
                <a:latin typeface="黑体" panose="02010609060101010101" pitchFamily="2" charset="-122"/>
                <a:ea typeface="黑体" panose="02010609060101010101" pitchFamily="2" charset="-122"/>
              </a:rPr>
              <a:t>车身螺母及螺栓</a:t>
            </a:r>
            <a:endParaRPr lang="ja-JP" altLang="en-US" b="1" dirty="0">
              <a:latin typeface="黑体" panose="02010609060101010101" pitchFamily="2" charset="-122"/>
              <a:ea typeface="黑体" panose="02010609060101010101" pitchFamily="2" charset="-122"/>
            </a:endParaRPr>
          </a:p>
          <a:p>
            <a:pPr lvl="0" defTabSz="914400">
              <a:tabLst>
                <a:tab pos="1543050" algn="l"/>
              </a:tabLst>
            </a:pPr>
            <a:r>
              <a:rPr lang="ja-JP" altLang="en-US" b="1" dirty="0">
                <a:latin typeface="黑体" panose="02010609060101010101" pitchFamily="2" charset="-122"/>
                <a:ea typeface="黑体" panose="02010609060101010101" pitchFamily="2" charset="-122"/>
              </a:rPr>
              <a:t>松动</a:t>
            </a:r>
            <a:endParaRPr lang="ja-JP" altLang="en-US" dirty="0">
              <a:latin typeface="黑体" panose="02010609060101010101" pitchFamily="2" charset="-122"/>
              <a:ea typeface="黑体" panose="02010609060101010101" pitchFamily="2" charset="-122"/>
            </a:endParaRPr>
          </a:p>
          <a:p>
            <a:pPr lvl="0" defTabSz="914400">
              <a:tabLst>
                <a:tab pos="1543050" algn="l"/>
              </a:tabLst>
            </a:pPr>
            <a:r>
              <a:rPr lang="ja-JP" altLang="en-US" dirty="0">
                <a:latin typeface="黑体" panose="02010609060101010101" pitchFamily="2" charset="-122"/>
                <a:ea typeface="黑体" panose="02010609060101010101" pitchFamily="2" charset="-122"/>
              </a:rPr>
              <a:t>检查下述区域的螺栓和螺母是否松动： </a:t>
            </a:r>
            <a:endParaRPr lang="ja-JP" altLang="en-US" dirty="0">
              <a:latin typeface="黑体" panose="02010609060101010101" pitchFamily="2" charset="-122"/>
              <a:ea typeface="黑体" panose="02010609060101010101" pitchFamily="2" charset="-122"/>
            </a:endParaRPr>
          </a:p>
          <a:p>
            <a:pPr lvl="0" defTabSz="914400">
              <a:tabLst>
                <a:tab pos="1543050" algn="l"/>
              </a:tabLst>
            </a:pPr>
            <a:r>
              <a:rPr lang="ja-JP" altLang="en-US" dirty="0">
                <a:latin typeface="Arial" panose="020B0604020202020204" pitchFamily="34" charset="0"/>
                <a:ea typeface="黑体" panose="02010609060101010101" pitchFamily="2" charset="-122"/>
              </a:rPr>
              <a:t>·</a:t>
            </a:r>
            <a:r>
              <a:rPr lang="ja-JP" altLang="en-US" dirty="0">
                <a:latin typeface="黑体" panose="02010609060101010101" pitchFamily="2" charset="-122"/>
                <a:ea typeface="黑体" panose="02010609060101010101" pitchFamily="2" charset="-122"/>
              </a:rPr>
              <a:t>座椅安全带（在各门位置） </a:t>
            </a:r>
            <a:endParaRPr lang="ja-JP" altLang="en-US" dirty="0">
              <a:latin typeface="黑体" panose="02010609060101010101" pitchFamily="2" charset="-122"/>
              <a:ea typeface="黑体" panose="02010609060101010101" pitchFamily="2" charset="-122"/>
            </a:endParaRPr>
          </a:p>
          <a:p>
            <a:pPr lvl="0" defTabSz="914400">
              <a:tabLst>
                <a:tab pos="1543050" algn="l"/>
              </a:tabLst>
            </a:pPr>
            <a:r>
              <a:rPr lang="ja-JP" altLang="en-US" dirty="0">
                <a:latin typeface="Arial" panose="020B0604020202020204" pitchFamily="34" charset="0"/>
                <a:ea typeface="黑体" panose="02010609060101010101" pitchFamily="2" charset="-122"/>
              </a:rPr>
              <a:t>·</a:t>
            </a:r>
            <a:r>
              <a:rPr lang="ja-JP" altLang="en-US" dirty="0">
                <a:latin typeface="黑体" panose="02010609060101010101" pitchFamily="2" charset="-122"/>
                <a:ea typeface="黑体" panose="02010609060101010101" pitchFamily="2" charset="-122"/>
              </a:rPr>
              <a:t>座椅（在各门位置） </a:t>
            </a:r>
            <a:endParaRPr lang="ja-JP" altLang="en-US" dirty="0">
              <a:latin typeface="黑体" panose="02010609060101010101" pitchFamily="2" charset="-122"/>
              <a:ea typeface="黑体" panose="02010609060101010101" pitchFamily="2" charset="-122"/>
            </a:endParaRPr>
          </a:p>
          <a:p>
            <a:pPr lvl="0" defTabSz="914400">
              <a:tabLst>
                <a:tab pos="1543050" algn="l"/>
              </a:tabLst>
            </a:pPr>
            <a:r>
              <a:rPr lang="ja-JP" altLang="en-US" dirty="0">
                <a:latin typeface="Arial" panose="020B0604020202020204" pitchFamily="34" charset="0"/>
                <a:ea typeface="黑体" panose="02010609060101010101" pitchFamily="2" charset="-122"/>
              </a:rPr>
              <a:t>·</a:t>
            </a:r>
            <a:r>
              <a:rPr lang="ja-JP" altLang="en-US" dirty="0">
                <a:latin typeface="黑体" panose="02010609060101010101" pitchFamily="2" charset="-122"/>
                <a:ea typeface="黑体" panose="02010609060101010101" pitchFamily="2" charset="-122"/>
              </a:rPr>
              <a:t>门（在各门位置） </a:t>
            </a:r>
            <a:endParaRPr lang="ja-JP" altLang="en-US" dirty="0">
              <a:latin typeface="黑体" panose="02010609060101010101" pitchFamily="2" charset="-122"/>
              <a:ea typeface="黑体" panose="02010609060101010101" pitchFamily="2" charset="-122"/>
            </a:endParaRPr>
          </a:p>
          <a:p>
            <a:pPr lvl="0" defTabSz="914400">
              <a:tabLst>
                <a:tab pos="1543050" algn="l"/>
              </a:tabLst>
            </a:pPr>
            <a:r>
              <a:rPr lang="ja-JP" altLang="en-US" dirty="0">
                <a:latin typeface="Arial" panose="020B0604020202020204" pitchFamily="34" charset="0"/>
                <a:ea typeface="黑体" panose="02010609060101010101" pitchFamily="2" charset="-122"/>
              </a:rPr>
              <a:t>·</a:t>
            </a:r>
            <a:r>
              <a:rPr lang="ja-JP" altLang="en-US" dirty="0">
                <a:latin typeface="黑体" panose="02010609060101010101" pitchFamily="2" charset="-122"/>
                <a:ea typeface="黑体" panose="02010609060101010101" pitchFamily="2" charset="-122"/>
              </a:rPr>
              <a:t>发动机盖（在前面） </a:t>
            </a:r>
            <a:endParaRPr lang="ja-JP" altLang="en-US" dirty="0">
              <a:latin typeface="黑体" panose="02010609060101010101" pitchFamily="2" charset="-122"/>
              <a:ea typeface="黑体" panose="02010609060101010101" pitchFamily="2" charset="-122"/>
            </a:endParaRPr>
          </a:p>
          <a:p>
            <a:pPr lvl="0" defTabSz="914400">
              <a:tabLst>
                <a:tab pos="1543050" algn="l"/>
              </a:tabLst>
            </a:pPr>
            <a:r>
              <a:rPr lang="ja-JP" altLang="en-US" dirty="0">
                <a:latin typeface="Arial" panose="020B0604020202020204" pitchFamily="34" charset="0"/>
                <a:ea typeface="黑体" panose="02010609060101010101" pitchFamily="2" charset="-122"/>
              </a:rPr>
              <a:t>·</a:t>
            </a:r>
            <a:r>
              <a:rPr lang="ja-JP" altLang="en-US" dirty="0">
                <a:latin typeface="黑体" panose="02010609060101010101" pitchFamily="2" charset="-122"/>
                <a:ea typeface="黑体" panose="02010609060101010101" pitchFamily="2" charset="-122"/>
              </a:rPr>
              <a:t>行李厢门（在后面）</a:t>
            </a:r>
            <a:endParaRPr lang="ja-JP" altLang="en-US" dirty="0">
              <a:latin typeface="黑体" panose="02010609060101010101" pitchFamily="2" charset="-122"/>
              <a:ea typeface="黑体" panose="02010609060101010101" pitchFamily="2" charset="-122"/>
            </a:endParaRPr>
          </a:p>
        </p:txBody>
      </p:sp>
      <p:sp>
        <p:nvSpPr>
          <p:cNvPr id="91139" name="灯片编号占位符 1"/>
          <p:cNvSpPr/>
          <p:nvPr>
            <p:ph type="sldNum" sz="quarter"/>
          </p:nvPr>
        </p:nvSpPr>
        <p:spPr>
          <a:xfrm>
            <a:off x="3835400" y="9410700"/>
            <a:ext cx="2933700" cy="495300"/>
          </a:xfrm>
          <a:prstGeom prst="rect">
            <a:avLst/>
          </a:prstGeom>
          <a:noFill/>
          <a:ln w="9525">
            <a:noFill/>
          </a:ln>
        </p:spPr>
        <p:txBody>
          <a:bodyPr anchor="b" anchorCtr="0"/>
          <a:p>
            <a:pPr lvl="0" algn="r"/>
            <a:fld id="{9A0DB2DC-4C9A-4742-B13C-FB6460FD3503}" type="slidenum">
              <a:rPr lang="ja-JP" altLang="en-US" sz="1200" dirty="0">
                <a:latin typeface="黑体" panose="02010609060101010101" pitchFamily="2" charset="-122"/>
                <a:ea typeface="黑体" panose="02010609060101010101" pitchFamily="2" charset="-122"/>
              </a:rPr>
            </a:fld>
            <a:endParaRPr lang="ja-JP" altLang="en-US" sz="1200" dirty="0">
              <a:latin typeface="黑体" panose="02010609060101010101" pitchFamily="2" charset="-122"/>
              <a:ea typeface="黑体" panose="02010609060101010101" pitchFamily="2" charset="-122"/>
            </a:endParaRPr>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93185" name="幻灯片图像占位符 104449"/>
          <p:cNvSpPr>
            <a:spLocks noTextEdit="1"/>
          </p:cNvSpPr>
          <p:nvPr>
            <p:ph type="sldImg"/>
          </p:nvPr>
        </p:nvSpPr>
        <p:spPr/>
      </p:sp>
      <p:sp>
        <p:nvSpPr>
          <p:cNvPr id="93186" name="文本占位符 104450"/>
          <p:cNvSpPr>
            <a:spLocks noGrp="1"/>
          </p:cNvSpPr>
          <p:nvPr>
            <p:ph type="body"/>
          </p:nvPr>
        </p:nvSpPr>
        <p:spPr>
          <a:xfrm>
            <a:off x="903288" y="4705350"/>
            <a:ext cx="4962525" cy="4832350"/>
          </a:xfrm>
          <a:ln>
            <a:solidFill>
              <a:schemeClr val="tx1"/>
            </a:solidFill>
            <a:miter/>
          </a:ln>
        </p:spPr>
        <p:txBody>
          <a:bodyPr anchor="t" anchorCtr="0"/>
          <a:p>
            <a:pPr lvl="0" defTabSz="914400">
              <a:tabLst>
                <a:tab pos="1543050" algn="l"/>
              </a:tabLst>
            </a:pPr>
            <a:r>
              <a:rPr lang="ja-JP" altLang="en-US" b="1" dirty="0">
                <a:latin typeface="黑体" panose="02010609060101010101" pitchFamily="2" charset="-122"/>
                <a:ea typeface="黑体" panose="02010609060101010101" pitchFamily="2" charset="-122"/>
              </a:rPr>
              <a:t>油箱盖</a:t>
            </a:r>
            <a:endParaRPr lang="ja-JP" altLang="en-US" b="1" dirty="0">
              <a:latin typeface="黑体" panose="02010609060101010101" pitchFamily="2" charset="-122"/>
              <a:ea typeface="黑体" panose="02010609060101010101" pitchFamily="2" charset="-122"/>
            </a:endParaRPr>
          </a:p>
          <a:p>
            <a:pPr lvl="0" defTabSz="914400">
              <a:buAutoNum type="arabicPeriod"/>
              <a:tabLst>
                <a:tab pos="1543050" algn="l"/>
              </a:tabLst>
            </a:pPr>
            <a:r>
              <a:rPr lang="ja-JP" altLang="en-US" b="1" dirty="0">
                <a:latin typeface="黑体" panose="02010609060101010101" pitchFamily="2" charset="-122"/>
                <a:ea typeface="黑体" panose="02010609060101010101" pitchFamily="2" charset="-122"/>
              </a:rPr>
              <a:t> 变形或者损坏</a:t>
            </a:r>
            <a:endParaRPr lang="ja-JP" altLang="en-US" dirty="0">
              <a:latin typeface="黑体" panose="02010609060101010101" pitchFamily="2" charset="-122"/>
              <a:ea typeface="黑体" panose="02010609060101010101" pitchFamily="2" charset="-122"/>
            </a:endParaRPr>
          </a:p>
          <a:p>
            <a:pPr lvl="0" defTabSz="914400">
              <a:buAutoNum type="arabicPeriod"/>
              <a:tabLst>
                <a:tab pos="1543050" algn="l"/>
              </a:tabLst>
            </a:pPr>
            <a:r>
              <a:rPr lang="ja-JP" altLang="en-US" dirty="0">
                <a:latin typeface="黑体" panose="02010609060101010101" pitchFamily="2" charset="-122"/>
                <a:ea typeface="黑体" panose="02010609060101010101" pitchFamily="2" charset="-122"/>
              </a:rPr>
              <a:t>通过检查确保油箱盖或者垫片都没有变形或者损坏。同时检查真空阀是否锈蚀或者粘住。</a:t>
            </a:r>
            <a:endParaRPr lang="ja-JP" altLang="en-US" dirty="0">
              <a:latin typeface="黑体" panose="02010609060101010101" pitchFamily="2" charset="-122"/>
              <a:ea typeface="黑体" panose="02010609060101010101" pitchFamily="2" charset="-122"/>
            </a:endParaRPr>
          </a:p>
          <a:p>
            <a:pPr lvl="0" defTabSz="914400">
              <a:buAutoNum type="arabicPeriod"/>
              <a:tabLst>
                <a:tab pos="1543050" algn="l"/>
              </a:tabLst>
            </a:pPr>
            <a:endParaRPr lang="ja-JP" altLang="en-US" dirty="0">
              <a:latin typeface="黑体" panose="02010609060101010101" pitchFamily="2" charset="-122"/>
              <a:ea typeface="黑体" panose="02010609060101010101" pitchFamily="2" charset="-122"/>
            </a:endParaRPr>
          </a:p>
          <a:p>
            <a:pPr lvl="0" defTabSz="914400">
              <a:buAutoNum type="arabicPeriod"/>
              <a:tabLst>
                <a:tab pos="1543050" algn="l"/>
              </a:tabLst>
            </a:pPr>
            <a:r>
              <a:rPr lang="ja-JP" altLang="en-US" b="1" dirty="0">
                <a:latin typeface="黑体" panose="02010609060101010101" pitchFamily="2" charset="-122"/>
                <a:ea typeface="黑体" panose="02010609060101010101" pitchFamily="2" charset="-122"/>
              </a:rPr>
              <a:t>2. 附件情况</a:t>
            </a:r>
            <a:endParaRPr lang="ja-JP" altLang="en-US" dirty="0">
              <a:latin typeface="黑体" panose="02010609060101010101" pitchFamily="2" charset="-122"/>
              <a:ea typeface="黑体" panose="02010609060101010101" pitchFamily="2" charset="-122"/>
            </a:endParaRPr>
          </a:p>
          <a:p>
            <a:pPr lvl="0" defTabSz="914400">
              <a:buAutoNum type="arabicPeriod"/>
              <a:tabLst>
                <a:tab pos="1543050" algn="l"/>
              </a:tabLst>
            </a:pPr>
            <a:r>
              <a:rPr lang="ja-JP" altLang="en-US" dirty="0">
                <a:latin typeface="黑体" panose="02010609060101010101" pitchFamily="2" charset="-122"/>
                <a:ea typeface="黑体" panose="02010609060101010101" pitchFamily="2" charset="-122"/>
              </a:rPr>
              <a:t>通过检查确保油箱盖</a:t>
            </a:r>
            <a:r>
              <a:rPr lang="zh-CN" altLang="en-US" dirty="0">
                <a:latin typeface="Arial" panose="020B0604020202020204" pitchFamily="34" charset="0"/>
                <a:cs typeface="Arial" panose="020B0604020202020204" pitchFamily="34" charset="0"/>
              </a:rPr>
              <a:t>能够被</a:t>
            </a:r>
            <a:r>
              <a:rPr lang="ja-JP" altLang="en-US" dirty="0">
                <a:latin typeface="黑体" panose="02010609060101010101" pitchFamily="2" charset="-122"/>
                <a:ea typeface="黑体" panose="02010609060101010101" pitchFamily="2" charset="-122"/>
              </a:rPr>
              <a:t>正确上紧。</a:t>
            </a:r>
            <a:endParaRPr lang="ja-JP" altLang="en-US" dirty="0">
              <a:latin typeface="黑体" panose="02010609060101010101" pitchFamily="2" charset="-122"/>
              <a:ea typeface="黑体" panose="02010609060101010101" pitchFamily="2" charset="-122"/>
            </a:endParaRPr>
          </a:p>
          <a:p>
            <a:pPr lvl="0" defTabSz="914400">
              <a:buAutoNum type="arabicPeriod"/>
              <a:tabLst>
                <a:tab pos="1543050" algn="l"/>
              </a:tabLst>
            </a:pPr>
            <a:endParaRPr lang="ja-JP" altLang="en-US" dirty="0">
              <a:latin typeface="黑体" panose="02010609060101010101" pitchFamily="2" charset="-122"/>
              <a:ea typeface="黑体" panose="02010609060101010101" pitchFamily="2" charset="-122"/>
            </a:endParaRPr>
          </a:p>
          <a:p>
            <a:pPr lvl="0" defTabSz="914400">
              <a:buAutoNum type="arabicPeriod"/>
              <a:tabLst>
                <a:tab pos="1543050" algn="l"/>
              </a:tabLst>
            </a:pPr>
            <a:r>
              <a:rPr lang="ja-JP" altLang="en-US" b="1" dirty="0">
                <a:latin typeface="黑体" panose="02010609060101010101" pitchFamily="2" charset="-122"/>
                <a:ea typeface="黑体" panose="02010609060101010101" pitchFamily="2" charset="-122"/>
              </a:rPr>
              <a:t>3. 扭矩限制器工作情况</a:t>
            </a:r>
            <a:endParaRPr lang="ja-JP" altLang="en-US" dirty="0">
              <a:latin typeface="黑体" panose="02010609060101010101" pitchFamily="2" charset="-122"/>
              <a:ea typeface="黑体" panose="02010609060101010101" pitchFamily="2" charset="-122"/>
            </a:endParaRPr>
          </a:p>
          <a:p>
            <a:pPr lvl="0" defTabSz="914400">
              <a:buAutoNum type="arabicPeriod"/>
              <a:tabLst>
                <a:tab pos="1543050" algn="l"/>
              </a:tabLst>
            </a:pPr>
            <a:r>
              <a:rPr lang="ja-JP" altLang="en-US" dirty="0">
                <a:latin typeface="黑体" panose="02010609060101010101" pitchFamily="2" charset="-122"/>
                <a:ea typeface="黑体" panose="02010609060101010101" pitchFamily="2" charset="-122"/>
              </a:rPr>
              <a:t>安装油箱盖。进一步上紧油箱盖，确保油箱盖发出咔嗒声而且能够自由转动。</a:t>
            </a:r>
            <a:endParaRPr lang="ja-JP" altLang="en-US" dirty="0">
              <a:latin typeface="黑体" panose="02010609060101010101" pitchFamily="2" charset="-122"/>
              <a:ea typeface="黑体" panose="02010609060101010101" pitchFamily="2" charset="-122"/>
            </a:endParaRPr>
          </a:p>
        </p:txBody>
      </p:sp>
      <p:sp>
        <p:nvSpPr>
          <p:cNvPr id="93187" name="灯片编号占位符 1"/>
          <p:cNvSpPr/>
          <p:nvPr>
            <p:ph type="sldNum" sz="quarter"/>
          </p:nvPr>
        </p:nvSpPr>
        <p:spPr>
          <a:xfrm>
            <a:off x="3835400" y="9410700"/>
            <a:ext cx="2933700" cy="495300"/>
          </a:xfrm>
          <a:prstGeom prst="rect">
            <a:avLst/>
          </a:prstGeom>
          <a:noFill/>
          <a:ln w="9525">
            <a:noFill/>
          </a:ln>
        </p:spPr>
        <p:txBody>
          <a:bodyPr anchor="b" anchorCtr="0"/>
          <a:p>
            <a:pPr lvl="0" algn="r"/>
            <a:fld id="{9A0DB2DC-4C9A-4742-B13C-FB6460FD3503}" type="slidenum">
              <a:rPr lang="ja-JP" altLang="en-US" sz="1200" dirty="0">
                <a:latin typeface="黑体" panose="02010609060101010101" pitchFamily="2" charset="-122"/>
                <a:ea typeface="黑体" panose="02010609060101010101" pitchFamily="2" charset="-122"/>
              </a:rPr>
            </a:fld>
            <a:endParaRPr lang="ja-JP" altLang="en-US" sz="1200" dirty="0">
              <a:latin typeface="黑体" panose="02010609060101010101" pitchFamily="2" charset="-122"/>
              <a:ea typeface="黑体" panose="02010609060101010101" pitchFamily="2" charset="-122"/>
            </a:endParaRPr>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95233" name="幻灯片图像占位符 106497"/>
          <p:cNvSpPr>
            <a:spLocks noTextEdit="1"/>
          </p:cNvSpPr>
          <p:nvPr>
            <p:ph type="sldImg"/>
          </p:nvPr>
        </p:nvSpPr>
        <p:spPr/>
      </p:sp>
      <p:sp>
        <p:nvSpPr>
          <p:cNvPr id="95234" name="文本占位符 106498"/>
          <p:cNvSpPr>
            <a:spLocks noGrp="1"/>
          </p:cNvSpPr>
          <p:nvPr>
            <p:ph type="body"/>
          </p:nvPr>
        </p:nvSpPr>
        <p:spPr>
          <a:xfrm>
            <a:off x="903288" y="4705350"/>
            <a:ext cx="4962525" cy="4832350"/>
          </a:xfrm>
          <a:ln>
            <a:solidFill>
              <a:schemeClr val="tx1"/>
            </a:solidFill>
            <a:miter/>
          </a:ln>
        </p:spPr>
        <p:txBody>
          <a:bodyPr anchor="t" anchorCtr="0"/>
          <a:p>
            <a:pPr lvl="0" defTabSz="914400">
              <a:tabLst>
                <a:tab pos="1543050" algn="l"/>
              </a:tabLst>
            </a:pPr>
            <a:r>
              <a:rPr lang="ja-JP" altLang="en-US" b="1" dirty="0">
                <a:latin typeface="黑体" panose="02010609060101010101" pitchFamily="2" charset="-122"/>
                <a:ea typeface="黑体" panose="02010609060101010101" pitchFamily="2" charset="-122"/>
              </a:rPr>
              <a:t>悬架</a:t>
            </a:r>
            <a:endParaRPr lang="ja-JP" altLang="en-US" b="1" dirty="0">
              <a:latin typeface="黑体" panose="02010609060101010101" pitchFamily="2" charset="-122"/>
              <a:ea typeface="黑体" panose="02010609060101010101" pitchFamily="2" charset="-122"/>
            </a:endParaRPr>
          </a:p>
          <a:p>
            <a:pPr lvl="0" defTabSz="914400">
              <a:tabLst>
                <a:tab pos="1543050" algn="l"/>
              </a:tabLst>
            </a:pPr>
            <a:r>
              <a:rPr lang="ja-JP" altLang="en-US" b="1" dirty="0">
                <a:latin typeface="黑体" panose="02010609060101010101" pitchFamily="2" charset="-122"/>
                <a:ea typeface="黑体" panose="02010609060101010101" pitchFamily="2" charset="-122"/>
              </a:rPr>
              <a:t>1. 减振器减振力</a:t>
            </a:r>
            <a:endParaRPr lang="ja-JP" altLang="en-US" dirty="0">
              <a:latin typeface="黑体" panose="02010609060101010101" pitchFamily="2" charset="-122"/>
              <a:ea typeface="黑体" panose="02010609060101010101" pitchFamily="2" charset="-122"/>
            </a:endParaRPr>
          </a:p>
          <a:p>
            <a:pPr lvl="0" defTabSz="914400">
              <a:tabLst>
                <a:tab pos="1543050" algn="l"/>
              </a:tabLst>
            </a:pPr>
            <a:r>
              <a:rPr lang="ja-JP" altLang="en-US" dirty="0">
                <a:latin typeface="黑体" panose="02010609060101010101" pitchFamily="2" charset="-122"/>
                <a:ea typeface="黑体" panose="02010609060101010101" pitchFamily="2" charset="-122"/>
              </a:rPr>
              <a:t>通过上下摇动车身确定减振器的缓冲力大小，并且检查车身停止摇动需要花多长时间。</a:t>
            </a:r>
            <a:br>
              <a:rPr lang="ja-JP" altLang="en-US" dirty="0">
                <a:latin typeface="黑体" panose="02010609060101010101" pitchFamily="2" charset="-122"/>
                <a:ea typeface="黑体" panose="02010609060101010101" pitchFamily="2" charset="-122"/>
              </a:rPr>
            </a:br>
            <a:br>
              <a:rPr lang="ja-JP" altLang="en-US" dirty="0">
                <a:latin typeface="黑体" panose="02010609060101010101" pitchFamily="2" charset="-122"/>
                <a:ea typeface="黑体" panose="02010609060101010101" pitchFamily="2" charset="-122"/>
              </a:rPr>
            </a:br>
            <a:r>
              <a:rPr lang="ja-JP" altLang="en-US" b="1" dirty="0">
                <a:latin typeface="黑体" panose="02010609060101010101" pitchFamily="2" charset="-122"/>
                <a:ea typeface="黑体" panose="02010609060101010101" pitchFamily="2" charset="-122"/>
              </a:rPr>
              <a:t>2. 车辆倾斜</a:t>
            </a:r>
            <a:endParaRPr lang="ja-JP" altLang="en-US" dirty="0">
              <a:latin typeface="黑体" panose="02010609060101010101" pitchFamily="2" charset="-122"/>
              <a:ea typeface="黑体" panose="02010609060101010101" pitchFamily="2" charset="-122"/>
            </a:endParaRPr>
          </a:p>
          <a:p>
            <a:pPr lvl="0" defTabSz="914400">
              <a:tabLst>
                <a:tab pos="1543050" algn="l"/>
              </a:tabLst>
            </a:pPr>
            <a:r>
              <a:rPr lang="ja-JP" altLang="en-US" dirty="0">
                <a:latin typeface="黑体" panose="02010609060101010101" pitchFamily="2" charset="-122"/>
                <a:ea typeface="黑体" panose="02010609060101010101" pitchFamily="2" charset="-122"/>
              </a:rPr>
              <a:t>目测检查车辆是否倾斜。</a:t>
            </a:r>
            <a:endParaRPr lang="ja-JP" altLang="en-US" dirty="0">
              <a:latin typeface="黑体" panose="02010609060101010101" pitchFamily="2" charset="-122"/>
              <a:ea typeface="黑体" panose="02010609060101010101" pitchFamily="2" charset="-122"/>
            </a:endParaRPr>
          </a:p>
          <a:p>
            <a:pPr lvl="0" defTabSz="914400">
              <a:tabLst>
                <a:tab pos="1543050" algn="l"/>
              </a:tabLst>
            </a:pPr>
            <a:endParaRPr lang="ja-JP" altLang="en-US" dirty="0">
              <a:latin typeface="黑体" panose="02010609060101010101" pitchFamily="2" charset="-122"/>
              <a:ea typeface="黑体" panose="02010609060101010101" pitchFamily="2" charset="-122"/>
            </a:endParaRPr>
          </a:p>
          <a:p>
            <a:pPr lvl="0" defTabSz="914400">
              <a:tabLst>
                <a:tab pos="1543050" algn="l"/>
              </a:tabLst>
            </a:pPr>
            <a:r>
              <a:rPr lang="ja-JP" altLang="en-US" b="1" dirty="0">
                <a:latin typeface="黑体" panose="02010609060101010101" pitchFamily="2" charset="-122"/>
                <a:ea typeface="黑体" panose="02010609060101010101" pitchFamily="2" charset="-122"/>
              </a:rPr>
              <a:t>提示:</a:t>
            </a:r>
            <a:endParaRPr lang="ja-JP" altLang="en-US" dirty="0">
              <a:latin typeface="黑体" panose="02010609060101010101" pitchFamily="2" charset="-122"/>
              <a:ea typeface="黑体" panose="02010609060101010101" pitchFamily="2" charset="-122"/>
            </a:endParaRPr>
          </a:p>
          <a:p>
            <a:pPr lvl="0" defTabSz="914400">
              <a:tabLst>
                <a:tab pos="1543050" algn="l"/>
              </a:tabLst>
            </a:pPr>
            <a:r>
              <a:rPr lang="ja-JP" altLang="en-US" dirty="0">
                <a:latin typeface="黑体" panose="02010609060101010101" pitchFamily="2" charset="-122"/>
                <a:ea typeface="黑体" panose="02010609060101010101" pitchFamily="2" charset="-122"/>
              </a:rPr>
              <a:t>如果车辆倾斜，则需要验证下述各项： </a:t>
            </a:r>
            <a:endParaRPr lang="ja-JP" altLang="en-US" dirty="0">
              <a:latin typeface="黑体" panose="02010609060101010101" pitchFamily="2" charset="-122"/>
              <a:ea typeface="黑体" panose="02010609060101010101" pitchFamily="2" charset="-122"/>
            </a:endParaRPr>
          </a:p>
          <a:p>
            <a:pPr lvl="0" defTabSz="914400">
              <a:tabLst>
                <a:tab pos="1543050" algn="l"/>
              </a:tabLst>
            </a:pPr>
            <a:r>
              <a:rPr lang="ja-JP" altLang="en-US" dirty="0">
                <a:latin typeface="Arial" panose="020B0604020202020204" pitchFamily="34" charset="0"/>
                <a:ea typeface="黑体" panose="02010609060101010101" pitchFamily="2" charset="-122"/>
              </a:rPr>
              <a:t>·</a:t>
            </a:r>
            <a:r>
              <a:rPr lang="ja-JP" altLang="en-US" dirty="0">
                <a:latin typeface="黑体" panose="02010609060101010101" pitchFamily="2" charset="-122"/>
                <a:ea typeface="黑体" panose="02010609060101010101" pitchFamily="2" charset="-122"/>
              </a:rPr>
              <a:t>轮胎气压 </a:t>
            </a:r>
            <a:endParaRPr lang="ja-JP" altLang="en-US" dirty="0">
              <a:latin typeface="黑体" panose="02010609060101010101" pitchFamily="2" charset="-122"/>
              <a:ea typeface="黑体" panose="02010609060101010101" pitchFamily="2" charset="-122"/>
            </a:endParaRPr>
          </a:p>
          <a:p>
            <a:pPr lvl="0" defTabSz="914400">
              <a:tabLst>
                <a:tab pos="1543050" algn="l"/>
              </a:tabLst>
            </a:pPr>
            <a:r>
              <a:rPr lang="ja-JP" altLang="en-US" dirty="0">
                <a:latin typeface="Arial" panose="020B0604020202020204" pitchFamily="34" charset="0"/>
                <a:ea typeface="黑体" panose="02010609060101010101" pitchFamily="2" charset="-122"/>
              </a:rPr>
              <a:t>·</a:t>
            </a:r>
            <a:r>
              <a:rPr lang="ja-JP" altLang="en-US" dirty="0">
                <a:latin typeface="黑体" panose="02010609060101010101" pitchFamily="2" charset="-122"/>
                <a:ea typeface="黑体" panose="02010609060101010101" pitchFamily="2" charset="-122"/>
              </a:rPr>
              <a:t>左、右轮胎或者车轮尺寸的偏差 </a:t>
            </a:r>
            <a:endParaRPr lang="ja-JP" altLang="en-US" dirty="0">
              <a:latin typeface="黑体" panose="02010609060101010101" pitchFamily="2" charset="-122"/>
              <a:ea typeface="黑体" panose="02010609060101010101" pitchFamily="2" charset="-122"/>
            </a:endParaRPr>
          </a:p>
          <a:p>
            <a:pPr lvl="0" defTabSz="914400">
              <a:tabLst>
                <a:tab pos="1543050" algn="l"/>
              </a:tabLst>
            </a:pPr>
            <a:r>
              <a:rPr lang="ja-JP" altLang="en-US" dirty="0">
                <a:latin typeface="Arial" panose="020B0604020202020204" pitchFamily="34" charset="0"/>
                <a:ea typeface="黑体" panose="02010609060101010101" pitchFamily="2" charset="-122"/>
              </a:rPr>
              <a:t>·</a:t>
            </a:r>
            <a:r>
              <a:rPr lang="ja-JP" altLang="en-US" dirty="0">
                <a:latin typeface="黑体" panose="02010609060101010101" pitchFamily="2" charset="-122"/>
                <a:ea typeface="黑体" panose="02010609060101010101" pitchFamily="2" charset="-122"/>
              </a:rPr>
              <a:t>不均匀的车辆负荷分配</a:t>
            </a:r>
            <a:endParaRPr lang="ja-JP" altLang="en-US" dirty="0">
              <a:latin typeface="黑体" panose="02010609060101010101" pitchFamily="2" charset="-122"/>
              <a:ea typeface="黑体" panose="02010609060101010101" pitchFamily="2" charset="-122"/>
            </a:endParaRPr>
          </a:p>
        </p:txBody>
      </p:sp>
      <p:sp>
        <p:nvSpPr>
          <p:cNvPr id="95235" name="灯片编号占位符 1"/>
          <p:cNvSpPr/>
          <p:nvPr>
            <p:ph type="sldNum" sz="quarter"/>
          </p:nvPr>
        </p:nvSpPr>
        <p:spPr>
          <a:xfrm>
            <a:off x="3835400" y="9410700"/>
            <a:ext cx="2933700" cy="495300"/>
          </a:xfrm>
          <a:prstGeom prst="rect">
            <a:avLst/>
          </a:prstGeom>
          <a:noFill/>
          <a:ln w="9525">
            <a:noFill/>
          </a:ln>
        </p:spPr>
        <p:txBody>
          <a:bodyPr anchor="b" anchorCtr="0"/>
          <a:p>
            <a:pPr lvl="0" algn="r"/>
            <a:fld id="{9A0DB2DC-4C9A-4742-B13C-FB6460FD3503}" type="slidenum">
              <a:rPr lang="ja-JP" altLang="en-US" sz="1200" dirty="0">
                <a:latin typeface="黑体" panose="02010609060101010101" pitchFamily="2" charset="-122"/>
                <a:ea typeface="黑体" panose="02010609060101010101" pitchFamily="2" charset="-122"/>
              </a:rPr>
            </a:fld>
            <a:endParaRPr lang="ja-JP" altLang="en-US" sz="1200" dirty="0">
              <a:latin typeface="黑体" panose="02010609060101010101" pitchFamily="2" charset="-122"/>
              <a:ea typeface="黑体" panose="02010609060101010101" pitchFamily="2" charset="-122"/>
            </a:endParaRPr>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97281" name="幻灯片图像占位符 108545"/>
          <p:cNvSpPr>
            <a:spLocks noTextEdit="1"/>
          </p:cNvSpPr>
          <p:nvPr>
            <p:ph type="sldImg"/>
          </p:nvPr>
        </p:nvSpPr>
        <p:spPr/>
      </p:sp>
      <p:sp>
        <p:nvSpPr>
          <p:cNvPr id="97282" name="文本占位符 108546"/>
          <p:cNvSpPr>
            <a:spLocks noGrp="1"/>
          </p:cNvSpPr>
          <p:nvPr>
            <p:ph type="body"/>
          </p:nvPr>
        </p:nvSpPr>
        <p:spPr>
          <a:xfrm>
            <a:off x="903288" y="4705350"/>
            <a:ext cx="4962525" cy="4832350"/>
          </a:xfrm>
          <a:ln>
            <a:solidFill>
              <a:schemeClr val="tx1"/>
            </a:solidFill>
            <a:miter/>
          </a:ln>
        </p:spPr>
        <p:txBody>
          <a:bodyPr anchor="t" anchorCtr="0"/>
          <a:p>
            <a:pPr lvl="0" defTabSz="914400">
              <a:tabLst>
                <a:tab pos="1543050" algn="l"/>
              </a:tabLst>
            </a:pPr>
            <a:r>
              <a:rPr lang="ja-JP" altLang="en-US" b="1" dirty="0">
                <a:latin typeface="黑体" panose="02010609060101010101" pitchFamily="2" charset="-122"/>
                <a:ea typeface="黑体" panose="02010609060101010101" pitchFamily="2" charset="-122"/>
              </a:rPr>
              <a:t>车灯</a:t>
            </a:r>
            <a:endParaRPr lang="ja-JP" altLang="en-US" b="1" dirty="0">
              <a:latin typeface="黑体" panose="02010609060101010101" pitchFamily="2" charset="-122"/>
              <a:ea typeface="黑体" panose="02010609060101010101" pitchFamily="2" charset="-122"/>
            </a:endParaRPr>
          </a:p>
          <a:p>
            <a:pPr lvl="0" defTabSz="914400">
              <a:buAutoNum type="arabicPeriod"/>
              <a:tabLst>
                <a:tab pos="1543050" algn="l"/>
              </a:tabLst>
            </a:pPr>
            <a:r>
              <a:rPr lang="ja-JP" altLang="en-US" b="1" dirty="0">
                <a:latin typeface="黑体" panose="02010609060101010101" pitchFamily="2" charset="-122"/>
                <a:ea typeface="黑体" panose="02010609060101010101" pitchFamily="2" charset="-122"/>
              </a:rPr>
              <a:t> 安装</a:t>
            </a:r>
            <a:endParaRPr lang="ja-JP" altLang="en-US" b="1" dirty="0">
              <a:latin typeface="黑体" panose="02010609060101010101" pitchFamily="2" charset="-122"/>
              <a:ea typeface="黑体" panose="02010609060101010101" pitchFamily="2" charset="-122"/>
            </a:endParaRPr>
          </a:p>
          <a:p>
            <a:pPr lvl="0" defTabSz="914400">
              <a:buAutoNum type="arabicPeriod"/>
              <a:tabLst>
                <a:tab pos="1543050" algn="l"/>
              </a:tabLst>
            </a:pPr>
            <a:r>
              <a:rPr lang="ja-JP" altLang="en-US" dirty="0">
                <a:latin typeface="黑体" panose="02010609060101010101" pitchFamily="2" charset="-122"/>
                <a:ea typeface="黑体" panose="02010609060101010101" pitchFamily="2" charset="-122"/>
              </a:rPr>
              <a:t>用手检查车灯是否松动。</a:t>
            </a:r>
            <a:br>
              <a:rPr lang="ja-JP" altLang="en-US" b="1" dirty="0">
                <a:latin typeface="黑体" panose="02010609060101010101" pitchFamily="2" charset="-122"/>
                <a:ea typeface="黑体" panose="02010609060101010101" pitchFamily="2" charset="-122"/>
              </a:rPr>
            </a:br>
            <a:br>
              <a:rPr lang="ja-JP" altLang="en-US" b="1" dirty="0">
                <a:latin typeface="黑体" panose="02010609060101010101" pitchFamily="2" charset="-122"/>
                <a:ea typeface="黑体" panose="02010609060101010101" pitchFamily="2" charset="-122"/>
              </a:rPr>
            </a:br>
            <a:r>
              <a:rPr lang="ja-JP" altLang="en-US" b="1" dirty="0">
                <a:latin typeface="黑体" panose="02010609060101010101" pitchFamily="2" charset="-122"/>
                <a:ea typeface="黑体" panose="02010609060101010101" pitchFamily="2" charset="-122"/>
              </a:rPr>
              <a:t>2. 损坏/污物</a:t>
            </a:r>
            <a:endParaRPr lang="ja-JP" altLang="en-US" b="1" dirty="0">
              <a:latin typeface="黑体" panose="02010609060101010101" pitchFamily="2" charset="-122"/>
              <a:ea typeface="黑体" panose="02010609060101010101" pitchFamily="2" charset="-122"/>
            </a:endParaRPr>
          </a:p>
          <a:p>
            <a:pPr lvl="0" defTabSz="914400">
              <a:buAutoNum type="arabicPeriod"/>
              <a:tabLst>
                <a:tab pos="1543050" algn="l"/>
              </a:tabLst>
            </a:pPr>
            <a:r>
              <a:rPr lang="ja-JP" altLang="en-US" dirty="0">
                <a:latin typeface="黑体" panose="02010609060101010101" pitchFamily="2" charset="-122"/>
                <a:ea typeface="黑体" panose="02010609060101010101" pitchFamily="2" charset="-122"/>
              </a:rPr>
              <a:t>通过检查确保各灯的灯罩和反光镜没有褪色或者因为碰撞而损坏。</a:t>
            </a:r>
            <a:endParaRPr lang="ja-JP" altLang="en-US" dirty="0">
              <a:latin typeface="黑体" panose="02010609060101010101" pitchFamily="2" charset="-122"/>
              <a:ea typeface="黑体" panose="02010609060101010101" pitchFamily="2" charset="-122"/>
            </a:endParaRPr>
          </a:p>
          <a:p>
            <a:pPr lvl="0" defTabSz="914400">
              <a:buAutoNum type="arabicPeriod"/>
              <a:tabLst>
                <a:tab pos="1543050" algn="l"/>
              </a:tabLst>
            </a:pPr>
            <a:r>
              <a:rPr lang="ja-JP" altLang="en-US" dirty="0">
                <a:latin typeface="黑体" panose="02010609060101010101" pitchFamily="2" charset="-122"/>
                <a:ea typeface="黑体" panose="02010609060101010101" pitchFamily="2" charset="-122"/>
              </a:rPr>
              <a:t>同时，检查灯内是否有污物或者</a:t>
            </a:r>
            <a:r>
              <a:rPr lang="zh-CN" altLang="en-US" dirty="0">
                <a:latin typeface="Arial" panose="020B0604020202020204" pitchFamily="34" charset="0"/>
                <a:cs typeface="Arial" panose="020B0604020202020204" pitchFamily="34" charset="0"/>
              </a:rPr>
              <a:t>有水进入</a:t>
            </a:r>
            <a:r>
              <a:rPr lang="ja-JP" altLang="en-US" dirty="0">
                <a:latin typeface="黑体" panose="02010609060101010101" pitchFamily="2" charset="-122"/>
                <a:ea typeface="黑体" panose="02010609060101010101" pitchFamily="2" charset="-122"/>
              </a:rPr>
              <a:t>。</a:t>
            </a:r>
            <a:endParaRPr lang="ja-JP" altLang="en-US" dirty="0">
              <a:latin typeface="黑体" panose="02010609060101010101" pitchFamily="2" charset="-122"/>
              <a:ea typeface="黑体" panose="02010609060101010101" pitchFamily="2" charset="-122"/>
            </a:endParaRPr>
          </a:p>
        </p:txBody>
      </p:sp>
      <p:sp>
        <p:nvSpPr>
          <p:cNvPr id="97283" name="灯片编号占位符 1"/>
          <p:cNvSpPr/>
          <p:nvPr>
            <p:ph type="sldNum" sz="quarter"/>
          </p:nvPr>
        </p:nvSpPr>
        <p:spPr>
          <a:xfrm>
            <a:off x="3835400" y="9410700"/>
            <a:ext cx="2933700" cy="495300"/>
          </a:xfrm>
          <a:prstGeom prst="rect">
            <a:avLst/>
          </a:prstGeom>
          <a:noFill/>
          <a:ln w="9525">
            <a:noFill/>
          </a:ln>
        </p:spPr>
        <p:txBody>
          <a:bodyPr anchor="b" anchorCtr="0"/>
          <a:p>
            <a:pPr lvl="0" algn="r"/>
            <a:fld id="{9A0DB2DC-4C9A-4742-B13C-FB6460FD3503}" type="slidenum">
              <a:rPr lang="ja-JP" altLang="en-US" sz="1200" dirty="0">
                <a:latin typeface="黑体" panose="02010609060101010101" pitchFamily="2" charset="-122"/>
                <a:ea typeface="黑体" panose="02010609060101010101" pitchFamily="2" charset="-122"/>
              </a:rPr>
            </a:fld>
            <a:endParaRPr lang="ja-JP" altLang="en-US" sz="1200" dirty="0">
              <a:latin typeface="黑体" panose="02010609060101010101" pitchFamily="2" charset="-122"/>
              <a:ea typeface="黑体" panose="02010609060101010101" pitchFamily="2" charset="-122"/>
            </a:endParaRPr>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99329" name="幻灯片图像占位符 110593"/>
          <p:cNvSpPr>
            <a:spLocks noTextEdit="1"/>
          </p:cNvSpPr>
          <p:nvPr>
            <p:ph type="sldImg"/>
          </p:nvPr>
        </p:nvSpPr>
        <p:spPr/>
      </p:sp>
      <p:sp>
        <p:nvSpPr>
          <p:cNvPr id="99330" name="文本占位符 110594"/>
          <p:cNvSpPr>
            <a:spLocks noGrp="1"/>
          </p:cNvSpPr>
          <p:nvPr>
            <p:ph type="body"/>
          </p:nvPr>
        </p:nvSpPr>
        <p:spPr>
          <a:xfrm>
            <a:off x="903288" y="4705350"/>
            <a:ext cx="4962525" cy="4832350"/>
          </a:xfrm>
          <a:ln>
            <a:solidFill>
              <a:schemeClr val="tx1"/>
            </a:solidFill>
            <a:miter/>
          </a:ln>
        </p:spPr>
        <p:txBody>
          <a:bodyPr anchor="t" anchorCtr="0"/>
          <a:p>
            <a:pPr lvl="0" defTabSz="914400">
              <a:tabLst>
                <a:tab pos="1543050" algn="l"/>
              </a:tabLst>
            </a:pPr>
            <a:r>
              <a:rPr lang="ja-JP" altLang="en-US" b="1" dirty="0">
                <a:latin typeface="黑体" panose="02010609060101010101" pitchFamily="2" charset="-122"/>
                <a:ea typeface="黑体" panose="02010609060101010101" pitchFamily="2" charset="-122"/>
              </a:rPr>
              <a:t>备胎</a:t>
            </a:r>
            <a:endParaRPr lang="ja-JP" altLang="en-US" b="1" dirty="0">
              <a:latin typeface="黑体" panose="02010609060101010101" pitchFamily="2" charset="-122"/>
              <a:ea typeface="黑体" panose="02010609060101010101" pitchFamily="2" charset="-122"/>
            </a:endParaRPr>
          </a:p>
          <a:p>
            <a:pPr lvl="0" defTabSz="914400">
              <a:buAutoNum type="arabicPeriod"/>
              <a:tabLst>
                <a:tab pos="1543050" algn="l"/>
              </a:tabLst>
            </a:pPr>
            <a:r>
              <a:rPr lang="ja-JP" altLang="en-US" b="1" dirty="0">
                <a:latin typeface="黑体" panose="02010609060101010101" pitchFamily="2" charset="-122"/>
                <a:ea typeface="黑体" panose="02010609060101010101" pitchFamily="2" charset="-122"/>
              </a:rPr>
              <a:t> 裂纹或者损坏</a:t>
            </a:r>
            <a:endParaRPr lang="ja-JP" altLang="en-US" dirty="0">
              <a:latin typeface="黑体" panose="02010609060101010101" pitchFamily="2" charset="-122"/>
              <a:ea typeface="黑体" panose="02010609060101010101" pitchFamily="2" charset="-122"/>
            </a:endParaRPr>
          </a:p>
          <a:p>
            <a:pPr lvl="0" defTabSz="914400">
              <a:buAutoNum type="arabicPeriod"/>
              <a:tabLst>
                <a:tab pos="1543050" algn="l"/>
              </a:tabLst>
            </a:pPr>
            <a:r>
              <a:rPr lang="ja-JP" altLang="en-US" dirty="0">
                <a:latin typeface="黑体" panose="02010609060101010101" pitchFamily="2" charset="-122"/>
                <a:ea typeface="黑体" panose="02010609060101010101" pitchFamily="2" charset="-122"/>
              </a:rPr>
              <a:t>检查轮胎胎面和胎壁是否有裂纹、割痕或其它损坏。</a:t>
            </a:r>
            <a:endParaRPr lang="ja-JP" altLang="en-US" dirty="0">
              <a:latin typeface="黑体" panose="02010609060101010101" pitchFamily="2" charset="-122"/>
              <a:ea typeface="黑体" panose="02010609060101010101" pitchFamily="2" charset="-122"/>
            </a:endParaRPr>
          </a:p>
          <a:p>
            <a:pPr lvl="0" defTabSz="914400">
              <a:buAutoNum type="arabicPeriod"/>
              <a:tabLst>
                <a:tab pos="1543050" algn="l"/>
              </a:tabLst>
            </a:pPr>
            <a:endParaRPr lang="ja-JP" altLang="en-US" dirty="0">
              <a:latin typeface="黑体" panose="02010609060101010101" pitchFamily="2" charset="-122"/>
              <a:ea typeface="黑体" panose="02010609060101010101" pitchFamily="2" charset="-122"/>
            </a:endParaRPr>
          </a:p>
          <a:p>
            <a:pPr lvl="0" defTabSz="914400">
              <a:buAutoNum type="arabicPeriod"/>
              <a:tabLst>
                <a:tab pos="1543050" algn="l"/>
              </a:tabLst>
            </a:pPr>
            <a:r>
              <a:rPr lang="ja-JP" altLang="en-US" b="1" dirty="0">
                <a:latin typeface="黑体" panose="02010609060101010101" pitchFamily="2" charset="-122"/>
                <a:ea typeface="黑体" panose="02010609060101010101" pitchFamily="2" charset="-122"/>
              </a:rPr>
              <a:t>2.</a:t>
            </a:r>
            <a:r>
              <a:rPr lang="ja-JP" altLang="en-US" dirty="0">
                <a:latin typeface="黑体" panose="02010609060101010101" pitchFamily="2" charset="-122"/>
                <a:ea typeface="黑体" panose="02010609060101010101" pitchFamily="2" charset="-122"/>
              </a:rPr>
              <a:t> </a:t>
            </a:r>
            <a:r>
              <a:rPr lang="ja-JP" altLang="en-US" b="1" dirty="0">
                <a:latin typeface="黑体" panose="02010609060101010101" pitchFamily="2" charset="-122"/>
                <a:ea typeface="黑体" panose="02010609060101010101" pitchFamily="2" charset="-122"/>
              </a:rPr>
              <a:t>嵌入金属</a:t>
            </a:r>
            <a:r>
              <a:rPr lang="zh-CN" altLang="en-US" b="1" dirty="0">
                <a:latin typeface="Arial" panose="020B0604020202020204" pitchFamily="34" charset="0"/>
                <a:cs typeface="Arial" panose="020B0604020202020204" pitchFamily="34" charset="0"/>
              </a:rPr>
              <a:t>颗</a:t>
            </a:r>
            <a:r>
              <a:rPr lang="ja-JP" altLang="en-US" b="1" dirty="0">
                <a:latin typeface="黑体" panose="02010609060101010101" pitchFamily="2" charset="-122"/>
                <a:ea typeface="黑体" panose="02010609060101010101" pitchFamily="2" charset="-122"/>
              </a:rPr>
              <a:t>粒或者其它异物</a:t>
            </a:r>
            <a:endParaRPr lang="ja-JP" altLang="en-US" dirty="0">
              <a:latin typeface="黑体" panose="02010609060101010101" pitchFamily="2" charset="-122"/>
              <a:ea typeface="黑体" panose="02010609060101010101" pitchFamily="2" charset="-122"/>
            </a:endParaRPr>
          </a:p>
          <a:p>
            <a:pPr lvl="0" defTabSz="914400">
              <a:buAutoNum type="arabicPeriod"/>
              <a:tabLst>
                <a:tab pos="1543050" algn="l"/>
              </a:tabLst>
            </a:pPr>
            <a:r>
              <a:rPr lang="zh-CN" altLang="en-US" dirty="0">
                <a:latin typeface="Arial" panose="020B0604020202020204" pitchFamily="34" charset="0"/>
                <a:cs typeface="Arial" panose="020B0604020202020204" pitchFamily="34" charset="0"/>
              </a:rPr>
              <a:t>检查轮胎的胎面和胎壁是否嵌人金属颗粒、石子或者其它外物。</a:t>
            </a:r>
            <a:endParaRPr lang="zh-CN" altLang="en-US" dirty="0">
              <a:latin typeface="Arial" panose="020B0604020202020204" pitchFamily="34" charset="0"/>
              <a:cs typeface="Arial" panose="020B0604020202020204" pitchFamily="34" charset="0"/>
            </a:endParaRPr>
          </a:p>
          <a:p>
            <a:pPr lvl="0" defTabSz="914400">
              <a:buAutoNum type="arabicPeriod"/>
              <a:tabLst>
                <a:tab pos="1543050" algn="l"/>
              </a:tabLst>
            </a:pPr>
            <a:endParaRPr lang="ja-JP" altLang="en-US" dirty="0">
              <a:latin typeface="黑体" panose="02010609060101010101" pitchFamily="2" charset="-122"/>
              <a:ea typeface="黑体" panose="02010609060101010101" pitchFamily="2" charset="-122"/>
            </a:endParaRPr>
          </a:p>
          <a:p>
            <a:pPr lvl="0" defTabSz="914400">
              <a:buAutoNum type="arabicPeriod"/>
              <a:tabLst>
                <a:tab pos="1543050" algn="l"/>
              </a:tabLst>
            </a:pPr>
            <a:r>
              <a:rPr lang="ja-JP" altLang="en-US" b="1" dirty="0">
                <a:latin typeface="黑体" panose="02010609060101010101" pitchFamily="2" charset="-122"/>
                <a:ea typeface="黑体" panose="02010609060101010101" pitchFamily="2" charset="-122"/>
              </a:rPr>
              <a:t>3.</a:t>
            </a:r>
            <a:r>
              <a:rPr lang="zh-CN" altLang="en-US" b="1" dirty="0">
                <a:latin typeface="Arial" panose="020B0604020202020204" pitchFamily="34" charset="0"/>
                <a:cs typeface="Arial" panose="020B0604020202020204" pitchFamily="34" charset="0"/>
              </a:rPr>
              <a:t>胎面沟槽深度 </a:t>
            </a:r>
            <a:endParaRPr lang="ja-JP" altLang="en-US" dirty="0">
              <a:latin typeface="黑体" panose="02010609060101010101" pitchFamily="2" charset="-122"/>
              <a:ea typeface="黑体" panose="02010609060101010101" pitchFamily="2" charset="-122"/>
            </a:endParaRPr>
          </a:p>
          <a:p>
            <a:pPr lvl="0" defTabSz="914400">
              <a:buAutoNum type="arabicPeriod"/>
              <a:tabLst>
                <a:tab pos="1543050" algn="l"/>
              </a:tabLst>
            </a:pPr>
            <a:r>
              <a:rPr lang="zh-CN" altLang="en-US" dirty="0">
                <a:latin typeface="Arial" panose="020B0604020202020204" pitchFamily="34" charset="0"/>
                <a:cs typeface="Arial" panose="020B0604020202020204" pitchFamily="34" charset="0"/>
              </a:rPr>
              <a:t>使用一个轮胎深度规测量轮胎的胎面沟槽的深度。</a:t>
            </a:r>
            <a:endParaRPr lang="zh-CN" altLang="en-US" dirty="0">
              <a:latin typeface="Arial" panose="020B0604020202020204" pitchFamily="34" charset="0"/>
              <a:cs typeface="Arial" panose="020B0604020202020204" pitchFamily="34" charset="0"/>
            </a:endParaRPr>
          </a:p>
          <a:p>
            <a:pPr lvl="0" defTabSz="914400">
              <a:buAutoNum type="arabicPeriod"/>
              <a:tabLst>
                <a:tab pos="1543050" algn="l"/>
              </a:tabLst>
            </a:pPr>
            <a:endParaRPr lang="ja-JP" altLang="en-US" dirty="0">
              <a:latin typeface="黑体" panose="02010609060101010101" pitchFamily="2" charset="-122"/>
              <a:ea typeface="黑体" panose="02010609060101010101" pitchFamily="2" charset="-122"/>
            </a:endParaRPr>
          </a:p>
          <a:p>
            <a:pPr lvl="0" defTabSz="914400">
              <a:buAutoNum type="arabicPeriod"/>
              <a:tabLst>
                <a:tab pos="1543050" algn="l"/>
              </a:tabLst>
            </a:pPr>
            <a:r>
              <a:rPr lang="ja-JP" altLang="en-US" b="1" dirty="0">
                <a:latin typeface="黑体" panose="02010609060101010101" pitchFamily="2" charset="-122"/>
                <a:ea typeface="黑体" panose="02010609060101010101" pitchFamily="2" charset="-122"/>
              </a:rPr>
              <a:t>提示:</a:t>
            </a:r>
            <a:r>
              <a:rPr lang="ja-JP" altLang="en-US" dirty="0">
                <a:latin typeface="黑体" panose="02010609060101010101" pitchFamily="2" charset="-122"/>
                <a:ea typeface="黑体" panose="02010609060101010101" pitchFamily="2" charset="-122"/>
              </a:rPr>
              <a:t> </a:t>
            </a:r>
            <a:endParaRPr lang="ja-JP" altLang="en-US" dirty="0">
              <a:latin typeface="黑体" panose="02010609060101010101" pitchFamily="2" charset="-122"/>
              <a:ea typeface="黑体" panose="02010609060101010101" pitchFamily="2" charset="-122"/>
            </a:endParaRPr>
          </a:p>
          <a:p>
            <a:pPr lvl="0" defTabSz="914400">
              <a:buAutoNum type="arabicPeriod"/>
              <a:tabLst>
                <a:tab pos="1543050" algn="l"/>
              </a:tabLst>
            </a:pPr>
            <a:r>
              <a:rPr lang="ja-JP" altLang="en-US" dirty="0">
                <a:latin typeface="黑体" panose="02010609060101010101" pitchFamily="2" charset="-122"/>
                <a:ea typeface="黑体" panose="02010609060101010101" pitchFamily="2" charset="-122"/>
              </a:rPr>
              <a:t>同时可以通过观察与地面接触的轮胎表面的胎面磨耗指示标记轻易地检查胎面深度</a:t>
            </a:r>
            <a:r>
              <a:rPr lang="zh-CN" altLang="en-US" dirty="0">
                <a:latin typeface="Arial" panose="020B0604020202020204" pitchFamily="34" charset="0"/>
                <a:cs typeface="Arial" panose="020B0604020202020204" pitchFamily="34" charset="0"/>
              </a:rPr>
              <a:t>。</a:t>
            </a:r>
            <a:endParaRPr lang="ja-JP" altLang="en-US" dirty="0">
              <a:latin typeface="Arial" panose="020B0604020202020204" pitchFamily="34" charset="0"/>
              <a:ea typeface="Arial" panose="020B0604020202020204" pitchFamily="34" charset="0"/>
            </a:endParaRPr>
          </a:p>
        </p:txBody>
      </p:sp>
      <p:sp>
        <p:nvSpPr>
          <p:cNvPr id="99331" name="灯片编号占位符 1"/>
          <p:cNvSpPr/>
          <p:nvPr>
            <p:ph type="sldNum" sz="quarter"/>
          </p:nvPr>
        </p:nvSpPr>
        <p:spPr>
          <a:xfrm>
            <a:off x="3835400" y="9410700"/>
            <a:ext cx="2933700" cy="495300"/>
          </a:xfrm>
          <a:prstGeom prst="rect">
            <a:avLst/>
          </a:prstGeom>
          <a:noFill/>
          <a:ln w="9525">
            <a:noFill/>
          </a:ln>
        </p:spPr>
        <p:txBody>
          <a:bodyPr anchor="b" anchorCtr="0"/>
          <a:p>
            <a:pPr lvl="0" algn="r"/>
            <a:fld id="{9A0DB2DC-4C9A-4742-B13C-FB6460FD3503}" type="slidenum">
              <a:rPr lang="ja-JP" altLang="en-US" sz="1200" dirty="0">
                <a:latin typeface="黑体" panose="02010609060101010101" pitchFamily="2" charset="-122"/>
                <a:ea typeface="黑体" panose="02010609060101010101" pitchFamily="2" charset="-122"/>
              </a:rPr>
            </a:fld>
            <a:endParaRPr lang="ja-JP" altLang="en-US" sz="1200" dirty="0">
              <a:latin typeface="黑体" panose="02010609060101010101" pitchFamily="2" charset="-122"/>
              <a:ea typeface="黑体" panose="02010609060101010101" pitchFamily="2" charset="-122"/>
            </a:endParaRPr>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01377" name="幻灯片图像占位符 112641"/>
          <p:cNvSpPr>
            <a:spLocks noTextEdit="1"/>
          </p:cNvSpPr>
          <p:nvPr>
            <p:ph type="sldImg"/>
          </p:nvPr>
        </p:nvSpPr>
        <p:spPr/>
      </p:sp>
      <p:sp>
        <p:nvSpPr>
          <p:cNvPr id="101378" name="文本占位符 112642"/>
          <p:cNvSpPr>
            <a:spLocks noGrp="1"/>
          </p:cNvSpPr>
          <p:nvPr>
            <p:ph type="body"/>
          </p:nvPr>
        </p:nvSpPr>
        <p:spPr>
          <a:xfrm>
            <a:off x="903288" y="4705350"/>
            <a:ext cx="4962525" cy="4832350"/>
          </a:xfrm>
          <a:ln>
            <a:solidFill>
              <a:schemeClr val="tx1"/>
            </a:solidFill>
            <a:miter/>
          </a:ln>
        </p:spPr>
        <p:txBody>
          <a:bodyPr anchor="t" anchorCtr="0"/>
          <a:p>
            <a:pPr lvl="0" defTabSz="914400">
              <a:tabLst>
                <a:tab pos="1543050" algn="l"/>
              </a:tabLst>
            </a:pPr>
            <a:r>
              <a:rPr lang="ja-JP" altLang="en-US" b="1" dirty="0">
                <a:latin typeface="黑体" panose="02010609060101010101" pitchFamily="2" charset="-122"/>
                <a:ea typeface="黑体" panose="02010609060101010101" pitchFamily="2" charset="-122"/>
              </a:rPr>
              <a:t>4. 异常磨损</a:t>
            </a:r>
            <a:r>
              <a:rPr lang="ja-JP" altLang="en-US" dirty="0">
                <a:latin typeface="黑体" panose="02010609060101010101" pitchFamily="2" charset="-122"/>
                <a:ea typeface="黑体" panose="02010609060101010101" pitchFamily="2" charset="-122"/>
              </a:rPr>
              <a:t> </a:t>
            </a:r>
            <a:endParaRPr lang="ja-JP" altLang="en-US" dirty="0">
              <a:latin typeface="黑体" panose="02010609060101010101" pitchFamily="2" charset="-122"/>
              <a:ea typeface="黑体" panose="02010609060101010101" pitchFamily="2" charset="-122"/>
            </a:endParaRPr>
          </a:p>
          <a:p>
            <a:pPr lvl="0" defTabSz="914400">
              <a:tabLst>
                <a:tab pos="1543050" algn="l"/>
              </a:tabLst>
            </a:pPr>
            <a:r>
              <a:rPr lang="ja-JP" altLang="en-US" dirty="0">
                <a:latin typeface="黑体" panose="02010609060101010101" pitchFamily="2" charset="-122"/>
                <a:ea typeface="黑体" panose="02010609060101010101" pitchFamily="2" charset="-122"/>
              </a:rPr>
              <a:t>检查车胎的整个外围是否有均匀磨损或者阶段磨损。</a:t>
            </a:r>
            <a:endParaRPr lang="ja-JP" altLang="en-US" dirty="0">
              <a:latin typeface="黑体" panose="02010609060101010101" pitchFamily="2" charset="-122"/>
              <a:ea typeface="黑体" panose="02010609060101010101" pitchFamily="2" charset="-122"/>
            </a:endParaRPr>
          </a:p>
          <a:p>
            <a:pPr lvl="0" defTabSz="914400">
              <a:tabLst>
                <a:tab pos="1543050" algn="l"/>
              </a:tabLst>
            </a:pPr>
            <a:r>
              <a:rPr lang="ja-JP" altLang="en-US" dirty="0">
                <a:latin typeface="黑体" panose="02010609060101010101" pitchFamily="2" charset="-122"/>
                <a:ea typeface="黑体" panose="02010609060101010101" pitchFamily="2" charset="-122"/>
              </a:rPr>
              <a:t>1. 双肩磨损</a:t>
            </a:r>
            <a:endParaRPr lang="ja-JP" altLang="en-US" dirty="0">
              <a:latin typeface="黑体" panose="02010609060101010101" pitchFamily="2" charset="-122"/>
              <a:ea typeface="黑体" panose="02010609060101010101" pitchFamily="2" charset="-122"/>
            </a:endParaRPr>
          </a:p>
          <a:p>
            <a:pPr lvl="0" defTabSz="914400">
              <a:tabLst>
                <a:tab pos="1543050" algn="l"/>
              </a:tabLst>
            </a:pPr>
            <a:r>
              <a:rPr lang="ja-JP" altLang="en-US" dirty="0">
                <a:latin typeface="黑体" panose="02010609060101010101" pitchFamily="2" charset="-122"/>
                <a:ea typeface="黑体" panose="02010609060101010101" pitchFamily="2" charset="-122"/>
              </a:rPr>
              <a:t>2. 中间磨损</a:t>
            </a:r>
            <a:endParaRPr lang="ja-JP" altLang="en-US" dirty="0">
              <a:latin typeface="黑体" panose="02010609060101010101" pitchFamily="2" charset="-122"/>
              <a:ea typeface="黑体" panose="02010609060101010101" pitchFamily="2" charset="-122"/>
            </a:endParaRPr>
          </a:p>
          <a:p>
            <a:pPr lvl="0" defTabSz="914400">
              <a:tabLst>
                <a:tab pos="1543050" algn="l"/>
              </a:tabLst>
            </a:pPr>
            <a:r>
              <a:rPr lang="ja-JP" altLang="en-US" dirty="0">
                <a:latin typeface="黑体" panose="02010609060101010101" pitchFamily="2" charset="-122"/>
                <a:ea typeface="黑体" panose="02010609060101010101" pitchFamily="2" charset="-122"/>
              </a:rPr>
              <a:t>3. 薄边磨损 </a:t>
            </a:r>
            <a:endParaRPr lang="ja-JP" altLang="en-US" dirty="0">
              <a:latin typeface="黑体" panose="02010609060101010101" pitchFamily="2" charset="-122"/>
              <a:ea typeface="黑体" panose="02010609060101010101" pitchFamily="2" charset="-122"/>
            </a:endParaRPr>
          </a:p>
          <a:p>
            <a:pPr lvl="0" defTabSz="914400">
              <a:tabLst>
                <a:tab pos="1543050" algn="l"/>
              </a:tabLst>
            </a:pPr>
            <a:r>
              <a:rPr lang="ja-JP" altLang="en-US" dirty="0">
                <a:latin typeface="黑体" panose="02010609060101010101" pitchFamily="2" charset="-122"/>
                <a:ea typeface="黑体" panose="02010609060101010101" pitchFamily="2" charset="-122"/>
              </a:rPr>
              <a:t>4. 单肩磨损</a:t>
            </a:r>
            <a:endParaRPr lang="ja-JP" altLang="en-US" dirty="0">
              <a:latin typeface="黑体" panose="02010609060101010101" pitchFamily="2" charset="-122"/>
              <a:ea typeface="黑体" panose="02010609060101010101" pitchFamily="2" charset="-122"/>
            </a:endParaRPr>
          </a:p>
          <a:p>
            <a:pPr lvl="0" defTabSz="914400">
              <a:tabLst>
                <a:tab pos="1543050" algn="l"/>
              </a:tabLst>
            </a:pPr>
            <a:r>
              <a:rPr lang="ja-JP" altLang="en-US" dirty="0">
                <a:latin typeface="黑体" panose="02010609060101010101" pitchFamily="2" charset="-122"/>
                <a:ea typeface="黑体" panose="02010609060101010101" pitchFamily="2" charset="-122"/>
              </a:rPr>
              <a:t>5. 跟部磨损</a:t>
            </a:r>
            <a:endParaRPr lang="ja-JP" altLang="en-US" dirty="0">
              <a:latin typeface="黑体" panose="02010609060101010101" pitchFamily="2" charset="-122"/>
              <a:ea typeface="黑体" panose="02010609060101010101" pitchFamily="2" charset="-122"/>
            </a:endParaRPr>
          </a:p>
          <a:p>
            <a:pPr lvl="0" defTabSz="914400">
              <a:tabLst>
                <a:tab pos="1543050" algn="l"/>
              </a:tabLst>
            </a:pPr>
            <a:endParaRPr lang="ja-JP" altLang="en-US" dirty="0">
              <a:latin typeface="黑体" panose="02010609060101010101" pitchFamily="2" charset="-122"/>
              <a:ea typeface="黑体" panose="02010609060101010101" pitchFamily="2" charset="-122"/>
            </a:endParaRPr>
          </a:p>
          <a:p>
            <a:pPr lvl="0" defTabSz="914400">
              <a:tabLst>
                <a:tab pos="1543050" algn="l"/>
              </a:tabLst>
            </a:pPr>
            <a:r>
              <a:rPr lang="ja-JP" altLang="en-US" b="1" dirty="0">
                <a:latin typeface="黑体" panose="02010609060101010101" pitchFamily="2" charset="-122"/>
                <a:ea typeface="黑体" panose="02010609060101010101" pitchFamily="2" charset="-122"/>
              </a:rPr>
              <a:t>5. 气压</a:t>
            </a:r>
            <a:endParaRPr lang="ja-JP" altLang="en-US" dirty="0">
              <a:latin typeface="黑体" panose="02010609060101010101" pitchFamily="2" charset="-122"/>
              <a:ea typeface="黑体" panose="02010609060101010101" pitchFamily="2" charset="-122"/>
            </a:endParaRPr>
          </a:p>
          <a:p>
            <a:pPr lvl="0" defTabSz="914400">
              <a:tabLst>
                <a:tab pos="1543050" algn="l"/>
              </a:tabLst>
            </a:pPr>
            <a:r>
              <a:rPr lang="ja-JP" altLang="en-US" dirty="0">
                <a:latin typeface="黑体" panose="02010609060101010101" pitchFamily="2" charset="-122"/>
                <a:ea typeface="黑体" panose="02010609060101010101" pitchFamily="2" charset="-122"/>
              </a:rPr>
              <a:t>检查轮胎气压。</a:t>
            </a:r>
            <a:endParaRPr lang="ja-JP" altLang="en-US" dirty="0">
              <a:latin typeface="黑体" panose="02010609060101010101" pitchFamily="2" charset="-122"/>
              <a:ea typeface="黑体" panose="02010609060101010101" pitchFamily="2" charset="-122"/>
            </a:endParaRPr>
          </a:p>
          <a:p>
            <a:pPr lvl="0" defTabSz="914400">
              <a:tabLst>
                <a:tab pos="1543050" algn="l"/>
              </a:tabLst>
            </a:pPr>
            <a:endParaRPr lang="ja-JP" altLang="en-US" dirty="0">
              <a:latin typeface="黑体" panose="02010609060101010101" pitchFamily="2" charset="-122"/>
              <a:ea typeface="黑体" panose="02010609060101010101" pitchFamily="2" charset="-122"/>
            </a:endParaRPr>
          </a:p>
          <a:p>
            <a:pPr lvl="0" defTabSz="914400">
              <a:tabLst>
                <a:tab pos="1543050" algn="l"/>
              </a:tabLst>
            </a:pPr>
            <a:r>
              <a:rPr lang="ja-JP" altLang="en-US" b="1" dirty="0">
                <a:latin typeface="黑体" panose="02010609060101010101" pitchFamily="2" charset="-122"/>
                <a:ea typeface="黑体" panose="02010609060101010101" pitchFamily="2" charset="-122"/>
              </a:rPr>
              <a:t>6. 漏气</a:t>
            </a:r>
            <a:r>
              <a:rPr lang="ja-JP" altLang="en-US" dirty="0">
                <a:latin typeface="黑体" panose="02010609060101010101" pitchFamily="2" charset="-122"/>
                <a:ea typeface="黑体" panose="02010609060101010101" pitchFamily="2" charset="-122"/>
              </a:rPr>
              <a:t> </a:t>
            </a:r>
            <a:br>
              <a:rPr lang="ja-JP" altLang="en-US" dirty="0">
                <a:latin typeface="黑体" panose="02010609060101010101" pitchFamily="2" charset="-122"/>
                <a:ea typeface="黑体" panose="02010609060101010101" pitchFamily="2" charset="-122"/>
              </a:rPr>
            </a:br>
            <a:r>
              <a:rPr lang="ja-JP" altLang="en-US" dirty="0">
                <a:latin typeface="黑体" panose="02010609060101010101" pitchFamily="2" charset="-122"/>
                <a:ea typeface="黑体" panose="02010609060101010101" pitchFamily="2" charset="-122"/>
              </a:rPr>
              <a:t>检查气压后，通过在气门周围涂肥皂水检查是否漏气。</a:t>
            </a:r>
            <a:endParaRPr lang="ja-JP" altLang="en-US" b="1" dirty="0">
              <a:latin typeface="黑体" panose="02010609060101010101" pitchFamily="2" charset="-122"/>
              <a:ea typeface="黑体" panose="02010609060101010101" pitchFamily="2" charset="-122"/>
            </a:endParaRPr>
          </a:p>
        </p:txBody>
      </p:sp>
      <p:sp>
        <p:nvSpPr>
          <p:cNvPr id="101379" name="灯片编号占位符 1"/>
          <p:cNvSpPr/>
          <p:nvPr>
            <p:ph type="sldNum" sz="quarter"/>
          </p:nvPr>
        </p:nvSpPr>
        <p:spPr>
          <a:xfrm>
            <a:off x="3835400" y="9410700"/>
            <a:ext cx="2933700" cy="495300"/>
          </a:xfrm>
          <a:prstGeom prst="rect">
            <a:avLst/>
          </a:prstGeom>
          <a:noFill/>
          <a:ln w="9525">
            <a:noFill/>
          </a:ln>
        </p:spPr>
        <p:txBody>
          <a:bodyPr anchor="b" anchorCtr="0"/>
          <a:p>
            <a:pPr lvl="0" algn="r"/>
            <a:fld id="{9A0DB2DC-4C9A-4742-B13C-FB6460FD3503}" type="slidenum">
              <a:rPr lang="ja-JP" altLang="en-US" sz="1200" dirty="0">
                <a:latin typeface="黑体" panose="02010609060101010101" pitchFamily="2" charset="-122"/>
                <a:ea typeface="黑体" panose="02010609060101010101" pitchFamily="2" charset="-122"/>
              </a:rPr>
            </a:fld>
            <a:endParaRPr lang="ja-JP" altLang="en-US" sz="1200" dirty="0">
              <a:latin typeface="黑体" panose="02010609060101010101" pitchFamily="2" charset="-122"/>
              <a:ea typeface="黑体" panose="02010609060101010101" pitchFamily="2" charset="-122"/>
            </a:endParaRPr>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03425" name="幻灯片图像占位符 114689"/>
          <p:cNvSpPr>
            <a:spLocks noTextEdit="1"/>
          </p:cNvSpPr>
          <p:nvPr>
            <p:ph type="sldImg"/>
          </p:nvPr>
        </p:nvSpPr>
        <p:spPr/>
      </p:sp>
      <p:sp>
        <p:nvSpPr>
          <p:cNvPr id="103426" name="文本占位符 114690"/>
          <p:cNvSpPr>
            <a:spLocks noGrp="1"/>
          </p:cNvSpPr>
          <p:nvPr>
            <p:ph type="body"/>
          </p:nvPr>
        </p:nvSpPr>
        <p:spPr>
          <a:xfrm>
            <a:off x="903288" y="4705350"/>
            <a:ext cx="4962525" cy="4832350"/>
          </a:xfrm>
          <a:ln>
            <a:solidFill>
              <a:schemeClr val="tx1"/>
            </a:solidFill>
            <a:miter/>
          </a:ln>
        </p:spPr>
        <p:txBody>
          <a:bodyPr anchor="t" anchorCtr="0"/>
          <a:p>
            <a:pPr lvl="0" defTabSz="914400">
              <a:tabLst>
                <a:tab pos="1543050" algn="l"/>
              </a:tabLst>
            </a:pPr>
            <a:r>
              <a:rPr lang="ja-JP" altLang="en-US" b="1" dirty="0">
                <a:latin typeface="黑体" panose="02010609060101010101" pitchFamily="2" charset="-122"/>
                <a:ea typeface="黑体" panose="02010609060101010101" pitchFamily="2" charset="-122"/>
              </a:rPr>
              <a:t>备胎</a:t>
            </a:r>
            <a:endParaRPr lang="ja-JP" altLang="en-US" b="1" dirty="0">
              <a:latin typeface="黑体" panose="02010609060101010101" pitchFamily="2" charset="-122"/>
              <a:ea typeface="黑体" panose="02010609060101010101" pitchFamily="2" charset="-122"/>
            </a:endParaRPr>
          </a:p>
          <a:p>
            <a:pPr lvl="0" defTabSz="914400">
              <a:tabLst>
                <a:tab pos="1543050" algn="l"/>
              </a:tabLst>
            </a:pPr>
            <a:r>
              <a:rPr lang="ja-JP" altLang="en-US" b="1" dirty="0">
                <a:latin typeface="黑体" panose="02010609060101010101" pitchFamily="2" charset="-122"/>
                <a:ea typeface="黑体" panose="02010609060101010101" pitchFamily="2" charset="-122"/>
              </a:rPr>
              <a:t>7.</a:t>
            </a:r>
            <a:r>
              <a:rPr lang="ja-JP" altLang="en-US" dirty="0">
                <a:latin typeface="黑体" panose="02010609060101010101" pitchFamily="2" charset="-122"/>
                <a:ea typeface="黑体" panose="02010609060101010101" pitchFamily="2" charset="-122"/>
              </a:rPr>
              <a:t> </a:t>
            </a:r>
            <a:r>
              <a:rPr lang="ja-JP" altLang="en-US" b="1" dirty="0">
                <a:latin typeface="黑体" panose="02010609060101010101" pitchFamily="2" charset="-122"/>
                <a:ea typeface="黑体" panose="02010609060101010101" pitchFamily="2" charset="-122"/>
              </a:rPr>
              <a:t>轮圈和轮盘损坏</a:t>
            </a:r>
            <a:endParaRPr lang="ja-JP" altLang="en-US" dirty="0">
              <a:latin typeface="黑体" panose="02010609060101010101" pitchFamily="2" charset="-122"/>
              <a:ea typeface="黑体" panose="02010609060101010101" pitchFamily="2" charset="-122"/>
            </a:endParaRPr>
          </a:p>
          <a:p>
            <a:pPr lvl="0" defTabSz="914400">
              <a:tabLst>
                <a:tab pos="1543050" algn="l"/>
              </a:tabLst>
            </a:pPr>
            <a:r>
              <a:rPr lang="ja-JP" altLang="en-US" dirty="0">
                <a:latin typeface="黑体" panose="02010609060101010101" pitchFamily="2" charset="-122"/>
                <a:ea typeface="黑体" panose="02010609060101010101" pitchFamily="2" charset="-122"/>
              </a:rPr>
              <a:t>检查轮圈和轮盘是否损坏、腐蚀、变形和跳动。</a:t>
            </a:r>
            <a:endParaRPr lang="ja-JP" altLang="en-US" dirty="0">
              <a:latin typeface="黑体" panose="02010609060101010101" pitchFamily="2" charset="-122"/>
              <a:ea typeface="黑体" panose="02010609060101010101" pitchFamily="2" charset="-122"/>
            </a:endParaRPr>
          </a:p>
        </p:txBody>
      </p:sp>
      <p:sp>
        <p:nvSpPr>
          <p:cNvPr id="103427" name="灯片编号占位符 1"/>
          <p:cNvSpPr/>
          <p:nvPr>
            <p:ph type="sldNum" sz="quarter"/>
          </p:nvPr>
        </p:nvSpPr>
        <p:spPr>
          <a:xfrm>
            <a:off x="3835400" y="9410700"/>
            <a:ext cx="2933700" cy="495300"/>
          </a:xfrm>
          <a:prstGeom prst="rect">
            <a:avLst/>
          </a:prstGeom>
          <a:noFill/>
          <a:ln w="9525">
            <a:noFill/>
          </a:ln>
        </p:spPr>
        <p:txBody>
          <a:bodyPr anchor="b" anchorCtr="0"/>
          <a:p>
            <a:pPr lvl="0" algn="r"/>
            <a:fld id="{9A0DB2DC-4C9A-4742-B13C-FB6460FD3503}" type="slidenum">
              <a:rPr lang="ja-JP" altLang="en-US" sz="1200" dirty="0">
                <a:latin typeface="黑体" panose="02010609060101010101" pitchFamily="2" charset="-122"/>
                <a:ea typeface="黑体" panose="02010609060101010101" pitchFamily="2" charset="-122"/>
              </a:rPr>
            </a:fld>
            <a:endParaRPr lang="ja-JP" altLang="en-US" sz="1200" dirty="0">
              <a:latin typeface="黑体" panose="02010609060101010101" pitchFamily="2" charset="-122"/>
              <a:ea typeface="黑体" panose="02010609060101010101" pitchFamily="2" charset="-122"/>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3313" name="幻灯片图像占位符 440321"/>
          <p:cNvSpPr>
            <a:spLocks noTextEdit="1"/>
          </p:cNvSpPr>
          <p:nvPr>
            <p:ph type="sldImg"/>
          </p:nvPr>
        </p:nvSpPr>
        <p:spPr>
          <a:solidFill>
            <a:srgbClr val="FFFFFF"/>
          </a:solidFill>
        </p:spPr>
      </p:sp>
      <p:sp>
        <p:nvSpPr>
          <p:cNvPr id="13314" name="文本占位符 440322"/>
          <p:cNvSpPr>
            <a:spLocks noGrp="1"/>
          </p:cNvSpPr>
          <p:nvPr>
            <p:ph type="body"/>
          </p:nvPr>
        </p:nvSpPr>
        <p:spPr>
          <a:xfrm>
            <a:off x="903288" y="4705350"/>
            <a:ext cx="4962525" cy="4832350"/>
          </a:xfrm>
          <a:solidFill>
            <a:srgbClr val="FFFFFF"/>
          </a:solidFill>
          <a:ln>
            <a:solidFill>
              <a:schemeClr val="tx1"/>
            </a:solidFill>
            <a:miter/>
          </a:ln>
        </p:spPr>
        <p:txBody>
          <a:bodyPr anchor="t" anchorCtr="0"/>
          <a:p>
            <a:pPr lvl="0"/>
            <a:r>
              <a:rPr lang="ja-JP" altLang="en-US" b="1" dirty="0">
                <a:latin typeface="黑体" panose="02010609060101010101" pitchFamily="2" charset="-122"/>
                <a:ea typeface="黑体" panose="02010609060101010101" pitchFamily="2" charset="-122"/>
              </a:rPr>
              <a:t>顶起位置2（举升器稍稍升起）</a:t>
            </a:r>
            <a:endParaRPr lang="ja-JP" altLang="en-US" b="1" dirty="0">
              <a:latin typeface="黑体" panose="02010609060101010101" pitchFamily="2" charset="-122"/>
              <a:ea typeface="黑体" panose="02010609060101010101" pitchFamily="2" charset="-122"/>
            </a:endParaRPr>
          </a:p>
          <a:p>
            <a:pPr lvl="0"/>
            <a:endParaRPr lang="ja-JP" altLang="en-US" b="1" dirty="0">
              <a:latin typeface="黑体" panose="02010609060101010101" pitchFamily="2" charset="-122"/>
              <a:ea typeface="黑体" panose="02010609060101010101" pitchFamily="2" charset="-122"/>
            </a:endParaRPr>
          </a:p>
          <a:p>
            <a:pPr lvl="0"/>
            <a:r>
              <a:rPr lang="ja-JP" altLang="en-US" dirty="0">
                <a:latin typeface="黑体" panose="02010609060101010101" pitchFamily="2" charset="-122"/>
                <a:ea typeface="黑体" panose="02010609060101010101" pitchFamily="2" charset="-122"/>
              </a:rPr>
              <a:t>在此位置上我们将检查悬架球节。</a:t>
            </a:r>
            <a:endParaRPr lang="ja-JP" altLang="en-US" dirty="0">
              <a:latin typeface="黑体" panose="02010609060101010101" pitchFamily="2" charset="-122"/>
              <a:ea typeface="黑体" panose="02010609060101010101" pitchFamily="2" charset="-122"/>
            </a:endParaRPr>
          </a:p>
        </p:txBody>
      </p:sp>
      <p:sp>
        <p:nvSpPr>
          <p:cNvPr id="13315" name="灯片编号占位符 1"/>
          <p:cNvSpPr/>
          <p:nvPr>
            <p:ph type="sldNum" sz="quarter"/>
          </p:nvPr>
        </p:nvSpPr>
        <p:spPr>
          <a:xfrm>
            <a:off x="3835400" y="9410700"/>
            <a:ext cx="2933700" cy="495300"/>
          </a:xfrm>
          <a:prstGeom prst="rect">
            <a:avLst/>
          </a:prstGeom>
          <a:noFill/>
          <a:ln w="9525">
            <a:noFill/>
          </a:ln>
        </p:spPr>
        <p:txBody>
          <a:bodyPr anchor="b" anchorCtr="0"/>
          <a:p>
            <a:pPr lvl="0" algn="r"/>
            <a:fld id="{9A0DB2DC-4C9A-4742-B13C-FB6460FD3503}" type="slidenum">
              <a:rPr lang="ja-JP" altLang="en-US" sz="1200" dirty="0">
                <a:latin typeface="黑体" panose="02010609060101010101" pitchFamily="2" charset="-122"/>
                <a:ea typeface="黑体" panose="02010609060101010101" pitchFamily="2" charset="-122"/>
              </a:rPr>
            </a:fld>
            <a:endParaRPr lang="ja-JP" altLang="en-US" sz="1200" dirty="0">
              <a:latin typeface="黑体" panose="02010609060101010101" pitchFamily="2" charset="-122"/>
              <a:ea typeface="黑体" panose="02010609060101010101" pitchFamily="2" charset="-122"/>
            </a:endParaRPr>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05473" name="幻灯片图像占位符 415745"/>
          <p:cNvSpPr>
            <a:spLocks noTextEdit="1"/>
          </p:cNvSpPr>
          <p:nvPr>
            <p:ph type="sldImg"/>
          </p:nvPr>
        </p:nvSpPr>
        <p:spPr/>
      </p:sp>
      <p:sp>
        <p:nvSpPr>
          <p:cNvPr id="105474" name="文本占位符 415746"/>
          <p:cNvSpPr>
            <a:spLocks noGrp="1"/>
          </p:cNvSpPr>
          <p:nvPr>
            <p:ph type="body"/>
          </p:nvPr>
        </p:nvSpPr>
        <p:spPr>
          <a:xfrm>
            <a:off x="903288" y="4705350"/>
            <a:ext cx="4962525" cy="4832350"/>
          </a:xfrm>
          <a:ln>
            <a:solidFill>
              <a:schemeClr val="tx1"/>
            </a:solidFill>
            <a:miter/>
          </a:ln>
        </p:spPr>
        <p:txBody>
          <a:bodyPr anchor="t" anchorCtr="0"/>
          <a:p>
            <a:pPr lvl="0"/>
            <a:endParaRPr lang="ja-JP" altLang="en-US" dirty="0">
              <a:ea typeface="MS PGothic" panose="020B0600070205080204" pitchFamily="50" charset="-128"/>
            </a:endParaRPr>
          </a:p>
        </p:txBody>
      </p:sp>
      <p:sp>
        <p:nvSpPr>
          <p:cNvPr id="105475" name="灯片编号占位符 1"/>
          <p:cNvSpPr/>
          <p:nvPr>
            <p:ph type="sldNum" sz="quarter"/>
          </p:nvPr>
        </p:nvSpPr>
        <p:spPr>
          <a:xfrm>
            <a:off x="3835400" y="9410700"/>
            <a:ext cx="2933700" cy="495300"/>
          </a:xfrm>
          <a:prstGeom prst="rect">
            <a:avLst/>
          </a:prstGeom>
          <a:noFill/>
          <a:ln w="9525">
            <a:noFill/>
          </a:ln>
        </p:spPr>
        <p:txBody>
          <a:bodyPr anchor="b" anchorCtr="0"/>
          <a:p>
            <a:pPr lvl="0" algn="r"/>
            <a:fld id="{9A0DB2DC-4C9A-4742-B13C-FB6460FD3503}" type="slidenum">
              <a:rPr lang="ja-JP" altLang="en-US" sz="1200" dirty="0">
                <a:latin typeface="黑体" panose="02010609060101010101" pitchFamily="2" charset="-122"/>
                <a:ea typeface="黑体" panose="02010609060101010101" pitchFamily="2" charset="-122"/>
              </a:rPr>
            </a:fld>
            <a:endParaRPr lang="ja-JP" altLang="en-US" sz="1200" dirty="0">
              <a:latin typeface="黑体" panose="02010609060101010101" pitchFamily="2" charset="-122"/>
              <a:ea typeface="黑体" panose="02010609060101010101" pitchFamily="2" charset="-122"/>
            </a:endParaRPr>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07521" name="幻灯片图像占位符 417793"/>
          <p:cNvSpPr>
            <a:spLocks noTextEdit="1"/>
          </p:cNvSpPr>
          <p:nvPr>
            <p:ph type="sldImg"/>
          </p:nvPr>
        </p:nvSpPr>
        <p:spPr/>
      </p:sp>
      <p:sp>
        <p:nvSpPr>
          <p:cNvPr id="107522" name="文本占位符 417794"/>
          <p:cNvSpPr>
            <a:spLocks noGrp="1"/>
          </p:cNvSpPr>
          <p:nvPr>
            <p:ph type="body"/>
          </p:nvPr>
        </p:nvSpPr>
        <p:spPr>
          <a:xfrm>
            <a:off x="903288" y="4705350"/>
            <a:ext cx="4962525" cy="4832350"/>
          </a:xfrm>
          <a:ln>
            <a:solidFill>
              <a:schemeClr val="tx1"/>
            </a:solidFill>
            <a:miter/>
          </a:ln>
        </p:spPr>
        <p:txBody>
          <a:bodyPr anchor="t" anchorCtr="0"/>
          <a:p>
            <a:pPr lvl="0"/>
            <a:r>
              <a:rPr lang="ja-JP" altLang="en-US" b="1" dirty="0">
                <a:latin typeface="黑体" panose="02010609060101010101" pitchFamily="2" charset="-122"/>
                <a:ea typeface="黑体" panose="02010609060101010101" pitchFamily="2" charset="-122"/>
              </a:rPr>
              <a:t>档风玻璃喷洗器喷射位置调整</a:t>
            </a:r>
            <a:endParaRPr lang="ja-JP" altLang="en-US" b="1" dirty="0">
              <a:latin typeface="黑体" panose="02010609060101010101" pitchFamily="2" charset="-122"/>
              <a:ea typeface="黑体" panose="02010609060101010101" pitchFamily="2" charset="-122"/>
            </a:endParaRPr>
          </a:p>
          <a:p>
            <a:pPr lvl="0"/>
            <a:r>
              <a:rPr lang="zh-CN" altLang="en-US" dirty="0">
                <a:latin typeface="Arial" panose="020B0604020202020204" pitchFamily="34" charset="0"/>
                <a:cs typeface="Arial" panose="020B0604020202020204" pitchFamily="34" charset="0"/>
              </a:rPr>
              <a:t>在喷嘴内插入一根与档风玻璃喷洗器喷嘴的孔相匹配的钢丝，以便调整喷洒的方向。 对准喷嘴以便喷洗器喷洒大约落在刮水器的刮水范围的中间。</a:t>
            </a:r>
            <a:endParaRPr lang="zh-CN" altLang="en-US" dirty="0">
              <a:latin typeface="Arial" panose="020B0604020202020204" pitchFamily="34" charset="0"/>
              <a:ea typeface="Arial" panose="020B0604020202020204" pitchFamily="34" charset="0"/>
            </a:endParaRPr>
          </a:p>
        </p:txBody>
      </p:sp>
      <p:sp>
        <p:nvSpPr>
          <p:cNvPr id="107523" name="灯片编号占位符 1"/>
          <p:cNvSpPr/>
          <p:nvPr>
            <p:ph type="sldNum" sz="quarter"/>
          </p:nvPr>
        </p:nvSpPr>
        <p:spPr>
          <a:xfrm>
            <a:off x="3835400" y="9410700"/>
            <a:ext cx="2933700" cy="495300"/>
          </a:xfrm>
          <a:prstGeom prst="rect">
            <a:avLst/>
          </a:prstGeom>
          <a:noFill/>
          <a:ln w="9525">
            <a:noFill/>
          </a:ln>
        </p:spPr>
        <p:txBody>
          <a:bodyPr anchor="b" anchorCtr="0"/>
          <a:p>
            <a:pPr lvl="0" algn="r"/>
            <a:fld id="{9A0DB2DC-4C9A-4742-B13C-FB6460FD3503}" type="slidenum">
              <a:rPr lang="ja-JP" altLang="en-US" sz="1200" dirty="0">
                <a:latin typeface="黑体" panose="02010609060101010101" pitchFamily="2" charset="-122"/>
                <a:ea typeface="黑体" panose="02010609060101010101" pitchFamily="2" charset="-122"/>
              </a:rPr>
            </a:fld>
            <a:endParaRPr lang="ja-JP" altLang="en-US" sz="1200" dirty="0">
              <a:latin typeface="黑体" panose="02010609060101010101" pitchFamily="2" charset="-122"/>
              <a:ea typeface="黑体" panose="02010609060101010101" pitchFamily="2" charset="-122"/>
            </a:endParaRPr>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09569" name="幻灯片图像占位符 419841"/>
          <p:cNvSpPr>
            <a:spLocks noTextEdit="1"/>
          </p:cNvSpPr>
          <p:nvPr>
            <p:ph type="sldImg"/>
          </p:nvPr>
        </p:nvSpPr>
        <p:spPr/>
      </p:sp>
      <p:sp>
        <p:nvSpPr>
          <p:cNvPr id="109570" name="文本占位符 419842"/>
          <p:cNvSpPr>
            <a:spLocks noGrp="1"/>
          </p:cNvSpPr>
          <p:nvPr>
            <p:ph type="body"/>
          </p:nvPr>
        </p:nvSpPr>
        <p:spPr>
          <a:xfrm>
            <a:off x="903288" y="4705350"/>
            <a:ext cx="4962525" cy="4832350"/>
          </a:xfrm>
          <a:ln>
            <a:solidFill>
              <a:schemeClr val="tx1"/>
            </a:solidFill>
            <a:miter/>
          </a:ln>
        </p:spPr>
        <p:txBody>
          <a:bodyPr anchor="t" anchorCtr="0"/>
          <a:p>
            <a:pPr lvl="0"/>
            <a:r>
              <a:rPr lang="ja-JP" altLang="en-US" b="1" dirty="0">
                <a:latin typeface="黑体" panose="02010609060101010101" pitchFamily="2" charset="-122"/>
                <a:ea typeface="黑体" panose="02010609060101010101" pitchFamily="2" charset="-122"/>
              </a:rPr>
              <a:t>驻车制动器</a:t>
            </a:r>
            <a:endParaRPr lang="ja-JP" altLang="en-US" b="1" dirty="0">
              <a:latin typeface="黑体" panose="02010609060101010101" pitchFamily="2" charset="-122"/>
              <a:ea typeface="黑体" panose="02010609060101010101" pitchFamily="2" charset="-122"/>
            </a:endParaRPr>
          </a:p>
          <a:p>
            <a:pPr lvl="0"/>
            <a:r>
              <a:rPr lang="ja-JP" altLang="en-US" b="1" dirty="0">
                <a:latin typeface="黑体" panose="02010609060101010101" pitchFamily="2" charset="-122"/>
                <a:ea typeface="黑体" panose="02010609060101010101" pitchFamily="2" charset="-122"/>
              </a:rPr>
              <a:t>驻车制动杆的类型</a:t>
            </a:r>
            <a:endParaRPr lang="ja-JP" altLang="en-US" b="1" dirty="0">
              <a:latin typeface="黑体" panose="02010609060101010101" pitchFamily="2" charset="-122"/>
              <a:ea typeface="黑体" panose="02010609060101010101" pitchFamily="2" charset="-122"/>
            </a:endParaRPr>
          </a:p>
        </p:txBody>
      </p:sp>
      <p:sp>
        <p:nvSpPr>
          <p:cNvPr id="109571" name="灯片编号占位符 1"/>
          <p:cNvSpPr/>
          <p:nvPr>
            <p:ph type="sldNum" sz="quarter"/>
          </p:nvPr>
        </p:nvSpPr>
        <p:spPr>
          <a:xfrm>
            <a:off x="3835400" y="9410700"/>
            <a:ext cx="2933700" cy="495300"/>
          </a:xfrm>
          <a:prstGeom prst="rect">
            <a:avLst/>
          </a:prstGeom>
          <a:noFill/>
          <a:ln w="9525">
            <a:noFill/>
          </a:ln>
        </p:spPr>
        <p:txBody>
          <a:bodyPr anchor="b" anchorCtr="0"/>
          <a:p>
            <a:pPr lvl="0" algn="r"/>
            <a:fld id="{9A0DB2DC-4C9A-4742-B13C-FB6460FD3503}" type="slidenum">
              <a:rPr lang="ja-JP" altLang="en-US" sz="1200" dirty="0">
                <a:latin typeface="黑体" panose="02010609060101010101" pitchFamily="2" charset="-122"/>
                <a:ea typeface="黑体" panose="02010609060101010101" pitchFamily="2" charset="-122"/>
              </a:rPr>
            </a:fld>
            <a:endParaRPr lang="ja-JP" altLang="en-US" sz="1200" dirty="0">
              <a:latin typeface="黑体" panose="02010609060101010101" pitchFamily="2" charset="-122"/>
              <a:ea typeface="黑体" panose="02010609060101010101" pitchFamily="2" charset="-122"/>
            </a:endParaRPr>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11617" name="幻灯片图像占位符 421889"/>
          <p:cNvSpPr>
            <a:spLocks noTextEdit="1"/>
          </p:cNvSpPr>
          <p:nvPr>
            <p:ph type="sldImg"/>
          </p:nvPr>
        </p:nvSpPr>
        <p:spPr/>
      </p:sp>
      <p:sp>
        <p:nvSpPr>
          <p:cNvPr id="111618" name="文本占位符 421890"/>
          <p:cNvSpPr>
            <a:spLocks noGrp="1"/>
          </p:cNvSpPr>
          <p:nvPr>
            <p:ph type="body"/>
          </p:nvPr>
        </p:nvSpPr>
        <p:spPr>
          <a:xfrm>
            <a:off x="903288" y="4705350"/>
            <a:ext cx="4962525" cy="4832350"/>
          </a:xfrm>
          <a:ln>
            <a:solidFill>
              <a:schemeClr val="tx1"/>
            </a:solidFill>
            <a:miter/>
          </a:ln>
        </p:spPr>
        <p:txBody>
          <a:bodyPr anchor="t" anchorCtr="0"/>
          <a:p>
            <a:pPr lvl="0"/>
            <a:r>
              <a:rPr lang="ja-JP" altLang="en-US" b="1" dirty="0">
                <a:latin typeface="黑体" panose="02010609060101010101" pitchFamily="2" charset="-122"/>
                <a:ea typeface="黑体" panose="02010609060101010101" pitchFamily="2" charset="-122"/>
              </a:rPr>
              <a:t>驻车制动杆行程调整</a:t>
            </a:r>
            <a:endParaRPr lang="ja-JP" altLang="en-US" b="1" dirty="0">
              <a:latin typeface="黑体" panose="02010609060101010101" pitchFamily="2" charset="-122"/>
              <a:ea typeface="黑体" panose="02010609060101010101" pitchFamily="2" charset="-122"/>
            </a:endParaRPr>
          </a:p>
          <a:p>
            <a:pPr lvl="0"/>
            <a:r>
              <a:rPr lang="ja-JP" altLang="en-US" b="1" dirty="0">
                <a:latin typeface="黑体" panose="02010609060101010101" pitchFamily="2" charset="-122"/>
                <a:ea typeface="黑体" panose="02010609060101010101" pitchFamily="2" charset="-122"/>
              </a:rPr>
              <a:t>提示:</a:t>
            </a:r>
            <a:br>
              <a:rPr lang="ja-JP" altLang="en-US" dirty="0">
                <a:latin typeface="黑体" panose="02010609060101010101" pitchFamily="2" charset="-122"/>
                <a:ea typeface="黑体" panose="02010609060101010101" pitchFamily="2" charset="-122"/>
              </a:rPr>
            </a:br>
            <a:r>
              <a:rPr lang="ja-JP" altLang="en-US" dirty="0">
                <a:latin typeface="黑体" panose="02010609060101010101" pitchFamily="2" charset="-122"/>
                <a:ea typeface="黑体" panose="02010609060101010101" pitchFamily="2" charset="-122"/>
              </a:rPr>
              <a:t>调整驻车制动杆（或者踏板）行程之前，确保驻车制动蹄</a:t>
            </a:r>
            <a:r>
              <a:rPr lang="zh-CN" altLang="en-US" dirty="0">
                <a:latin typeface="Arial" panose="020B0604020202020204" pitchFamily="34" charset="0"/>
                <a:cs typeface="Arial" panose="020B0604020202020204" pitchFamily="34" charset="0"/>
              </a:rPr>
              <a:t>片</a:t>
            </a:r>
            <a:r>
              <a:rPr lang="ja-JP" altLang="en-US" dirty="0">
                <a:latin typeface="黑体" panose="02010609060101010101" pitchFamily="2" charset="-122"/>
                <a:ea typeface="黑体" panose="02010609060101010101" pitchFamily="2" charset="-122"/>
              </a:rPr>
              <a:t>间隙已经调整好。</a:t>
            </a:r>
            <a:endParaRPr lang="ja-JP" altLang="en-US" dirty="0">
              <a:latin typeface="黑体" panose="02010609060101010101" pitchFamily="2" charset="-122"/>
              <a:ea typeface="黑体" panose="02010609060101010101" pitchFamily="2" charset="-122"/>
            </a:endParaRPr>
          </a:p>
          <a:p>
            <a:pPr lvl="0">
              <a:buAutoNum type="arabicPeriod"/>
            </a:pPr>
            <a:r>
              <a:rPr lang="ja-JP" altLang="en-US" dirty="0">
                <a:latin typeface="黑体" panose="02010609060101010101" pitchFamily="2" charset="-122"/>
                <a:ea typeface="黑体" panose="02010609060101010101" pitchFamily="2" charset="-122"/>
              </a:rPr>
              <a:t> 松开锁止螺母。</a:t>
            </a:r>
            <a:endParaRPr lang="ja-JP" altLang="en-US" dirty="0">
              <a:latin typeface="黑体" panose="02010609060101010101" pitchFamily="2" charset="-122"/>
              <a:ea typeface="黑体" panose="02010609060101010101" pitchFamily="2" charset="-122"/>
            </a:endParaRPr>
          </a:p>
          <a:p>
            <a:pPr lvl="0">
              <a:buAutoNum type="arabicPeriod"/>
            </a:pPr>
            <a:r>
              <a:rPr lang="ja-JP" altLang="en-US" dirty="0">
                <a:latin typeface="黑体" panose="02010609060101010101" pitchFamily="2" charset="-122"/>
                <a:ea typeface="黑体" panose="02010609060101010101" pitchFamily="2" charset="-122"/>
              </a:rPr>
              <a:t> 转动调整螺母或者调整六角螺栓直到驻车制动杆或者踏板行程已经正确。</a:t>
            </a:r>
            <a:endParaRPr lang="ja-JP" altLang="en-US" dirty="0">
              <a:latin typeface="黑体" panose="02010609060101010101" pitchFamily="2" charset="-122"/>
              <a:ea typeface="黑体" panose="02010609060101010101" pitchFamily="2" charset="-122"/>
            </a:endParaRPr>
          </a:p>
          <a:p>
            <a:pPr lvl="0">
              <a:buAutoNum type="arabicPeriod"/>
            </a:pPr>
            <a:r>
              <a:rPr lang="ja-JP" altLang="en-US" dirty="0">
                <a:latin typeface="黑体" panose="02010609060101010101" pitchFamily="2" charset="-122"/>
                <a:ea typeface="黑体" panose="02010609060101010101" pitchFamily="2" charset="-122"/>
              </a:rPr>
              <a:t> 上紧锁止螺母。</a:t>
            </a:r>
            <a:endParaRPr lang="ja-JP" altLang="en-US" dirty="0">
              <a:latin typeface="黑体" panose="02010609060101010101" pitchFamily="2" charset="-122"/>
              <a:ea typeface="黑体" panose="02010609060101010101" pitchFamily="2" charset="-122"/>
            </a:endParaRPr>
          </a:p>
        </p:txBody>
      </p:sp>
      <p:sp>
        <p:nvSpPr>
          <p:cNvPr id="111619" name="灯片编号占位符 1"/>
          <p:cNvSpPr/>
          <p:nvPr>
            <p:ph type="sldNum" sz="quarter"/>
          </p:nvPr>
        </p:nvSpPr>
        <p:spPr>
          <a:xfrm>
            <a:off x="3835400" y="9410700"/>
            <a:ext cx="2933700" cy="495300"/>
          </a:xfrm>
          <a:prstGeom prst="rect">
            <a:avLst/>
          </a:prstGeom>
          <a:noFill/>
          <a:ln w="9525">
            <a:noFill/>
          </a:ln>
        </p:spPr>
        <p:txBody>
          <a:bodyPr anchor="b" anchorCtr="0"/>
          <a:p>
            <a:pPr lvl="0" algn="r"/>
            <a:fld id="{9A0DB2DC-4C9A-4742-B13C-FB6460FD3503}" type="slidenum">
              <a:rPr lang="ja-JP" altLang="en-US" sz="1200" dirty="0">
                <a:latin typeface="黑体" panose="02010609060101010101" pitchFamily="2" charset="-122"/>
                <a:ea typeface="黑体" panose="02010609060101010101" pitchFamily="2" charset="-122"/>
              </a:rPr>
            </a:fld>
            <a:endParaRPr lang="ja-JP" altLang="en-US" sz="1200" dirty="0">
              <a:latin typeface="黑体" panose="02010609060101010101" pitchFamily="2" charset="-122"/>
              <a:ea typeface="黑体" panose="02010609060101010101" pitchFamily="2" charset="-122"/>
            </a:endParaRPr>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13665" name="幻灯片图像占位符 423937"/>
          <p:cNvSpPr>
            <a:spLocks noTextEdit="1"/>
          </p:cNvSpPr>
          <p:nvPr>
            <p:ph type="sldImg"/>
          </p:nvPr>
        </p:nvSpPr>
        <p:spPr/>
      </p:sp>
      <p:sp>
        <p:nvSpPr>
          <p:cNvPr id="113666" name="文本占位符 423938"/>
          <p:cNvSpPr>
            <a:spLocks noGrp="1"/>
          </p:cNvSpPr>
          <p:nvPr>
            <p:ph type="body"/>
          </p:nvPr>
        </p:nvSpPr>
        <p:spPr>
          <a:xfrm>
            <a:off x="903288" y="4705350"/>
            <a:ext cx="4962525" cy="4832350"/>
          </a:xfrm>
          <a:ln>
            <a:solidFill>
              <a:schemeClr val="tx1"/>
            </a:solidFill>
            <a:miter/>
          </a:ln>
        </p:spPr>
        <p:txBody>
          <a:bodyPr anchor="t" anchorCtr="0"/>
          <a:p>
            <a:pPr marL="228600" lvl="0" indent="-228600"/>
            <a:r>
              <a:rPr lang="ja-JP" altLang="en-US" b="1" dirty="0">
                <a:latin typeface="黑体" panose="02010609060101010101" pitchFamily="2" charset="-122"/>
                <a:ea typeface="黑体" panose="02010609060101010101" pitchFamily="2" charset="-122"/>
              </a:rPr>
              <a:t>制动踏板高度调整</a:t>
            </a:r>
            <a:endParaRPr lang="ja-JP" altLang="en-US" b="1" dirty="0">
              <a:latin typeface="黑体" panose="02010609060101010101" pitchFamily="2" charset="-122"/>
              <a:ea typeface="黑体" panose="02010609060101010101" pitchFamily="2" charset="-122"/>
            </a:endParaRPr>
          </a:p>
          <a:p>
            <a:pPr marL="228600" lvl="0" indent="-228600">
              <a:buAutoNum type="arabicPeriod"/>
            </a:pPr>
            <a:r>
              <a:rPr lang="ja-JP" altLang="en-US" dirty="0">
                <a:latin typeface="黑体" panose="02010609060101010101" pitchFamily="2" charset="-122"/>
                <a:ea typeface="黑体" panose="02010609060101010101" pitchFamily="2" charset="-122"/>
              </a:rPr>
              <a:t>松开锁止螺母。</a:t>
            </a:r>
            <a:endParaRPr lang="ja-JP" altLang="en-US" dirty="0">
              <a:latin typeface="黑体" panose="02010609060101010101" pitchFamily="2" charset="-122"/>
              <a:ea typeface="黑体" panose="02010609060101010101" pitchFamily="2" charset="-122"/>
            </a:endParaRPr>
          </a:p>
          <a:p>
            <a:pPr marL="228600" lvl="0" indent="-228600">
              <a:buAutoNum type="arabicPeriod"/>
            </a:pPr>
            <a:r>
              <a:rPr lang="ja-JP" altLang="en-US" dirty="0">
                <a:latin typeface="黑体" panose="02010609060101010101" pitchFamily="2" charset="-122"/>
                <a:ea typeface="黑体" panose="02010609060101010101" pitchFamily="2" charset="-122"/>
              </a:rPr>
              <a:t>转动踏板推杆直到踏板高度正确。</a:t>
            </a:r>
            <a:endParaRPr lang="ja-JP" altLang="en-US" dirty="0">
              <a:latin typeface="黑体" panose="02010609060101010101" pitchFamily="2" charset="-122"/>
              <a:ea typeface="黑体" panose="02010609060101010101" pitchFamily="2" charset="-122"/>
            </a:endParaRPr>
          </a:p>
          <a:p>
            <a:pPr marL="228600" lvl="0" indent="-228600">
              <a:buAutoNum type="arabicPeriod"/>
            </a:pPr>
            <a:r>
              <a:rPr lang="ja-JP" altLang="en-US" dirty="0">
                <a:latin typeface="黑体" panose="02010609060101010101" pitchFamily="2" charset="-122"/>
                <a:ea typeface="黑体" panose="02010609060101010101" pitchFamily="2" charset="-122"/>
              </a:rPr>
              <a:t>上紧锁止螺母。</a:t>
            </a:r>
            <a:endParaRPr lang="ja-JP" altLang="en-US" dirty="0">
              <a:latin typeface="黑体" panose="02010609060101010101" pitchFamily="2" charset="-122"/>
              <a:ea typeface="黑体" panose="02010609060101010101" pitchFamily="2" charset="-122"/>
            </a:endParaRPr>
          </a:p>
          <a:p>
            <a:pPr marL="228600" lvl="0" indent="-228600">
              <a:buAutoNum type="arabicPeriod"/>
            </a:pPr>
            <a:r>
              <a:rPr lang="ja-JP" altLang="en-US" dirty="0">
                <a:latin typeface="黑体" panose="02010609060101010101" pitchFamily="2" charset="-122"/>
                <a:ea typeface="黑体" panose="02010609060101010101" pitchFamily="2" charset="-122"/>
              </a:rPr>
              <a:t>调整好踏板高度之后，检查踏板自由行程。</a:t>
            </a:r>
            <a:endParaRPr lang="ja-JP" altLang="en-US" dirty="0">
              <a:latin typeface="黑体" panose="02010609060101010101" pitchFamily="2" charset="-122"/>
              <a:ea typeface="黑体" panose="02010609060101010101" pitchFamily="2" charset="-122"/>
            </a:endParaRPr>
          </a:p>
        </p:txBody>
      </p:sp>
      <p:sp>
        <p:nvSpPr>
          <p:cNvPr id="113667" name="灯片编号占位符 1"/>
          <p:cNvSpPr/>
          <p:nvPr>
            <p:ph type="sldNum" sz="quarter"/>
          </p:nvPr>
        </p:nvSpPr>
        <p:spPr>
          <a:xfrm>
            <a:off x="3835400" y="9410700"/>
            <a:ext cx="2933700" cy="495300"/>
          </a:xfrm>
          <a:prstGeom prst="rect">
            <a:avLst/>
          </a:prstGeom>
          <a:noFill/>
          <a:ln w="9525">
            <a:noFill/>
          </a:ln>
        </p:spPr>
        <p:txBody>
          <a:bodyPr anchor="b" anchorCtr="0"/>
          <a:p>
            <a:pPr lvl="0" algn="r"/>
            <a:fld id="{9A0DB2DC-4C9A-4742-B13C-FB6460FD3503}" type="slidenum">
              <a:rPr lang="ja-JP" altLang="en-US" sz="1200" dirty="0">
                <a:latin typeface="黑体" panose="02010609060101010101" pitchFamily="2" charset="-122"/>
                <a:ea typeface="黑体" panose="02010609060101010101" pitchFamily="2" charset="-122"/>
              </a:rPr>
            </a:fld>
            <a:endParaRPr lang="ja-JP" altLang="en-US" sz="1200" dirty="0">
              <a:latin typeface="黑体" panose="02010609060101010101" pitchFamily="2" charset="-122"/>
              <a:ea typeface="黑体" panose="02010609060101010101" pitchFamily="2" charset="-122"/>
            </a:endParaRPr>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15713" name="幻灯片图像占位符 425985"/>
          <p:cNvSpPr>
            <a:spLocks noTextEdit="1"/>
          </p:cNvSpPr>
          <p:nvPr>
            <p:ph type="sldImg"/>
          </p:nvPr>
        </p:nvSpPr>
        <p:spPr/>
      </p:sp>
      <p:sp>
        <p:nvSpPr>
          <p:cNvPr id="115714" name="文本占位符 425986"/>
          <p:cNvSpPr>
            <a:spLocks noGrp="1"/>
          </p:cNvSpPr>
          <p:nvPr>
            <p:ph type="body"/>
          </p:nvPr>
        </p:nvSpPr>
        <p:spPr>
          <a:xfrm>
            <a:off x="903288" y="4705350"/>
            <a:ext cx="4962525" cy="4832350"/>
          </a:xfrm>
          <a:ln>
            <a:solidFill>
              <a:schemeClr val="tx1"/>
            </a:solidFill>
            <a:miter/>
          </a:ln>
        </p:spPr>
        <p:txBody>
          <a:bodyPr anchor="t" anchorCtr="0"/>
          <a:p>
            <a:pPr lvl="0"/>
            <a:r>
              <a:rPr lang="ja-JP" altLang="en-US" b="1" dirty="0">
                <a:latin typeface="黑体" panose="02010609060101010101" pitchFamily="2" charset="-122"/>
                <a:ea typeface="黑体" panose="02010609060101010101" pitchFamily="2" charset="-122"/>
              </a:rPr>
              <a:t>离合器踏板调整</a:t>
            </a:r>
            <a:endParaRPr lang="ja-JP" altLang="en-US" b="1" dirty="0">
              <a:latin typeface="黑体" panose="02010609060101010101" pitchFamily="2" charset="-122"/>
              <a:ea typeface="黑体" panose="02010609060101010101" pitchFamily="2" charset="-122"/>
            </a:endParaRPr>
          </a:p>
          <a:p>
            <a:pPr lvl="0"/>
            <a:r>
              <a:rPr lang="ja-JP" altLang="en-US" b="1" dirty="0">
                <a:latin typeface="黑体" panose="02010609060101010101" pitchFamily="2" charset="-122"/>
                <a:ea typeface="黑体" panose="02010609060101010101" pitchFamily="2" charset="-122"/>
              </a:rPr>
              <a:t>1. 高度调整</a:t>
            </a:r>
            <a:endParaRPr lang="ja-JP" altLang="en-US" dirty="0">
              <a:latin typeface="黑体" panose="02010609060101010101" pitchFamily="2" charset="-122"/>
              <a:ea typeface="黑体" panose="02010609060101010101" pitchFamily="2" charset="-122"/>
            </a:endParaRPr>
          </a:p>
          <a:p>
            <a:pPr lvl="0"/>
            <a:r>
              <a:rPr lang="ja-JP" altLang="en-US" dirty="0">
                <a:latin typeface="黑体" panose="02010609060101010101" pitchFamily="2" charset="-122"/>
                <a:ea typeface="黑体" panose="02010609060101010101" pitchFamily="2" charset="-122"/>
              </a:rPr>
              <a:t>(1) 松开限位螺栓锁止螺母。</a:t>
            </a:r>
            <a:endParaRPr lang="ja-JP" altLang="en-US" dirty="0">
              <a:latin typeface="黑体" panose="02010609060101010101" pitchFamily="2" charset="-122"/>
              <a:ea typeface="黑体" panose="02010609060101010101" pitchFamily="2" charset="-122"/>
            </a:endParaRPr>
          </a:p>
          <a:p>
            <a:pPr lvl="0"/>
            <a:r>
              <a:rPr lang="ja-JP" altLang="en-US" dirty="0">
                <a:latin typeface="黑体" panose="02010609060101010101" pitchFamily="2" charset="-122"/>
                <a:ea typeface="黑体" panose="02010609060101010101" pitchFamily="2" charset="-122"/>
              </a:rPr>
              <a:t>(2) 转动限位螺栓直到踏板高度正确。</a:t>
            </a:r>
            <a:endParaRPr lang="ja-JP" altLang="en-US" dirty="0">
              <a:latin typeface="黑体" panose="02010609060101010101" pitchFamily="2" charset="-122"/>
              <a:ea typeface="黑体" panose="02010609060101010101" pitchFamily="2" charset="-122"/>
            </a:endParaRPr>
          </a:p>
          <a:p>
            <a:pPr lvl="0"/>
            <a:r>
              <a:rPr lang="ja-JP" altLang="en-US" dirty="0">
                <a:latin typeface="黑体" panose="02010609060101010101" pitchFamily="2" charset="-122"/>
                <a:ea typeface="黑体" panose="02010609060101010101" pitchFamily="2" charset="-122"/>
              </a:rPr>
              <a:t>(3) 上紧限位螺栓锁止螺母。</a:t>
            </a:r>
            <a:endParaRPr lang="ja-JP" altLang="en-US" dirty="0">
              <a:latin typeface="黑体" panose="02010609060101010101" pitchFamily="2" charset="-122"/>
              <a:ea typeface="黑体" panose="02010609060101010101" pitchFamily="2" charset="-122"/>
            </a:endParaRPr>
          </a:p>
          <a:p>
            <a:pPr lvl="0"/>
            <a:endParaRPr lang="ja-JP" altLang="en-US" dirty="0">
              <a:latin typeface="黑体" panose="02010609060101010101" pitchFamily="2" charset="-122"/>
              <a:ea typeface="黑体" panose="02010609060101010101" pitchFamily="2" charset="-122"/>
            </a:endParaRPr>
          </a:p>
          <a:p>
            <a:pPr lvl="0"/>
            <a:r>
              <a:rPr lang="ja-JP" altLang="en-US" b="1" dirty="0">
                <a:latin typeface="黑体" panose="02010609060101010101" pitchFamily="2" charset="-122"/>
                <a:ea typeface="黑体" panose="02010609060101010101" pitchFamily="2" charset="-122"/>
              </a:rPr>
              <a:t>2. 踏板自由行程调整</a:t>
            </a:r>
            <a:endParaRPr lang="ja-JP" altLang="en-US" dirty="0">
              <a:latin typeface="黑体" panose="02010609060101010101" pitchFamily="2" charset="-122"/>
              <a:ea typeface="黑体" panose="02010609060101010101" pitchFamily="2" charset="-122"/>
            </a:endParaRPr>
          </a:p>
          <a:p>
            <a:pPr lvl="0"/>
            <a:r>
              <a:rPr lang="ja-JP" altLang="en-US" dirty="0">
                <a:latin typeface="黑体" panose="02010609060101010101" pitchFamily="2" charset="-122"/>
                <a:ea typeface="黑体" panose="02010609060101010101" pitchFamily="2" charset="-122"/>
              </a:rPr>
              <a:t>(1) 松开推杆锁止螺母。</a:t>
            </a:r>
            <a:endParaRPr lang="ja-JP" altLang="en-US" dirty="0">
              <a:latin typeface="黑体" panose="02010609060101010101" pitchFamily="2" charset="-122"/>
              <a:ea typeface="黑体" panose="02010609060101010101" pitchFamily="2" charset="-122"/>
            </a:endParaRPr>
          </a:p>
          <a:p>
            <a:pPr lvl="0"/>
            <a:r>
              <a:rPr lang="ja-JP" altLang="en-US" dirty="0">
                <a:latin typeface="黑体" panose="02010609060101010101" pitchFamily="2" charset="-122"/>
                <a:ea typeface="黑体" panose="02010609060101010101" pitchFamily="2" charset="-122"/>
              </a:rPr>
              <a:t>(2) 转动踏板推杆直到踏板自由行程正确。</a:t>
            </a:r>
            <a:endParaRPr lang="ja-JP" altLang="en-US" dirty="0">
              <a:latin typeface="黑体" panose="02010609060101010101" pitchFamily="2" charset="-122"/>
              <a:ea typeface="黑体" panose="02010609060101010101" pitchFamily="2" charset="-122"/>
            </a:endParaRPr>
          </a:p>
          <a:p>
            <a:pPr lvl="0"/>
            <a:r>
              <a:rPr lang="ja-JP" altLang="en-US" dirty="0">
                <a:latin typeface="黑体" panose="02010609060101010101" pitchFamily="2" charset="-122"/>
                <a:ea typeface="黑体" panose="02010609060101010101" pitchFamily="2" charset="-122"/>
              </a:rPr>
              <a:t>(3) 上紧推杆锁止螺母。</a:t>
            </a:r>
            <a:endParaRPr lang="ja-JP" altLang="en-US" dirty="0">
              <a:latin typeface="黑体" panose="02010609060101010101" pitchFamily="2" charset="-122"/>
              <a:ea typeface="黑体" panose="02010609060101010101" pitchFamily="2" charset="-122"/>
            </a:endParaRPr>
          </a:p>
          <a:p>
            <a:pPr lvl="0"/>
            <a:r>
              <a:rPr lang="ja-JP" altLang="en-US" dirty="0">
                <a:latin typeface="黑体" panose="02010609060101010101" pitchFamily="2" charset="-122"/>
                <a:ea typeface="黑体" panose="02010609060101010101" pitchFamily="2" charset="-122"/>
              </a:rPr>
              <a:t>(4) 调整好踏板自由行程之后，检查踏板高度。</a:t>
            </a:r>
            <a:endParaRPr lang="ja-JP" altLang="en-US" dirty="0">
              <a:latin typeface="黑体" panose="02010609060101010101" pitchFamily="2" charset="-122"/>
              <a:ea typeface="黑体" panose="02010609060101010101" pitchFamily="2" charset="-122"/>
            </a:endParaRPr>
          </a:p>
        </p:txBody>
      </p:sp>
      <p:sp>
        <p:nvSpPr>
          <p:cNvPr id="115715" name="灯片编号占位符 1"/>
          <p:cNvSpPr/>
          <p:nvPr>
            <p:ph type="sldNum" sz="quarter"/>
          </p:nvPr>
        </p:nvSpPr>
        <p:spPr>
          <a:xfrm>
            <a:off x="3835400" y="9410700"/>
            <a:ext cx="2933700" cy="495300"/>
          </a:xfrm>
          <a:prstGeom prst="rect">
            <a:avLst/>
          </a:prstGeom>
          <a:noFill/>
          <a:ln w="9525">
            <a:noFill/>
          </a:ln>
        </p:spPr>
        <p:txBody>
          <a:bodyPr anchor="b" anchorCtr="0"/>
          <a:p>
            <a:pPr lvl="0" algn="r"/>
            <a:fld id="{9A0DB2DC-4C9A-4742-B13C-FB6460FD3503}" type="slidenum">
              <a:rPr lang="ja-JP" altLang="en-US" sz="1200" dirty="0">
                <a:latin typeface="黑体" panose="02010609060101010101" pitchFamily="2" charset="-122"/>
                <a:ea typeface="黑体" panose="02010609060101010101" pitchFamily="2" charset="-122"/>
              </a:rPr>
            </a:fld>
            <a:endParaRPr lang="ja-JP" altLang="en-US" sz="1200" dirty="0">
              <a:latin typeface="黑体" panose="02010609060101010101" pitchFamily="2" charset="-122"/>
              <a:ea typeface="黑体" panose="02010609060101010101" pitchFamily="2" charset="-122"/>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5361" name="幻灯片图像占位符 442369"/>
          <p:cNvSpPr>
            <a:spLocks noTextEdit="1"/>
          </p:cNvSpPr>
          <p:nvPr>
            <p:ph type="sldImg"/>
          </p:nvPr>
        </p:nvSpPr>
        <p:spPr>
          <a:solidFill>
            <a:srgbClr val="FFFFFF"/>
          </a:solidFill>
        </p:spPr>
      </p:sp>
      <p:sp>
        <p:nvSpPr>
          <p:cNvPr id="15362" name="文本占位符 442370"/>
          <p:cNvSpPr>
            <a:spLocks noGrp="1"/>
          </p:cNvSpPr>
          <p:nvPr>
            <p:ph type="body"/>
          </p:nvPr>
        </p:nvSpPr>
        <p:spPr>
          <a:xfrm>
            <a:off x="903288" y="4705350"/>
            <a:ext cx="4962525" cy="4832350"/>
          </a:xfrm>
          <a:solidFill>
            <a:srgbClr val="FFFFFF"/>
          </a:solidFill>
          <a:ln>
            <a:solidFill>
              <a:schemeClr val="tx1"/>
            </a:solidFill>
            <a:miter/>
          </a:ln>
        </p:spPr>
        <p:txBody>
          <a:bodyPr anchor="t" anchorCtr="0"/>
          <a:p>
            <a:pPr lvl="0"/>
            <a:r>
              <a:rPr lang="ja-JP" altLang="en-US" b="1" dirty="0">
                <a:latin typeface="黑体" panose="02010609060101010101" pitchFamily="2" charset="-122"/>
                <a:ea typeface="黑体" panose="02010609060101010101" pitchFamily="2" charset="-122"/>
              </a:rPr>
              <a:t>顶起位置3（举升器升起较高）</a:t>
            </a:r>
            <a:endParaRPr lang="ja-JP" altLang="en-US" b="1" dirty="0">
              <a:latin typeface="黑体" panose="02010609060101010101" pitchFamily="2" charset="-122"/>
              <a:ea typeface="黑体" panose="02010609060101010101" pitchFamily="2" charset="-122"/>
            </a:endParaRPr>
          </a:p>
          <a:p>
            <a:pPr lvl="0"/>
            <a:endParaRPr lang="ja-JP" altLang="en-US" b="1" dirty="0">
              <a:latin typeface="黑体" panose="02010609060101010101" pitchFamily="2" charset="-122"/>
              <a:ea typeface="黑体" panose="02010609060101010101" pitchFamily="2" charset="-122"/>
            </a:endParaRPr>
          </a:p>
          <a:p>
            <a:pPr lvl="0"/>
            <a:r>
              <a:rPr lang="ja-JP" altLang="en-US" dirty="0">
                <a:latin typeface="黑体" panose="02010609060101010101" pitchFamily="2" charset="-122"/>
                <a:ea typeface="黑体" panose="02010609060101010101" pitchFamily="2" charset="-122"/>
              </a:rPr>
              <a:t>检查车辆的底架。</a:t>
            </a:r>
            <a:endParaRPr lang="ja-JP" altLang="en-US" dirty="0">
              <a:latin typeface="黑体" panose="02010609060101010101" pitchFamily="2" charset="-122"/>
              <a:ea typeface="黑体" panose="02010609060101010101" pitchFamily="2" charset="-122"/>
            </a:endParaRPr>
          </a:p>
          <a:p>
            <a:pPr lvl="0"/>
            <a:r>
              <a:rPr lang="ja-JP" altLang="en-US" dirty="0">
                <a:latin typeface="黑体" panose="02010609060101010101" pitchFamily="2" charset="-122"/>
                <a:ea typeface="黑体" panose="02010609060101010101" pitchFamily="2" charset="-122"/>
              </a:rPr>
              <a:t>为了缩短空闲时间，在发动机机油排放时，从车辆前方移动至后方，然后再从后方回至前方来检查车辆。 </a:t>
            </a:r>
            <a:endParaRPr lang="ja-JP" altLang="en-US" dirty="0">
              <a:latin typeface="黑体" panose="02010609060101010101" pitchFamily="2" charset="-122"/>
              <a:ea typeface="黑体" panose="02010609060101010101" pitchFamily="2" charset="-122"/>
            </a:endParaRPr>
          </a:p>
          <a:p>
            <a:pPr lvl="0"/>
            <a:r>
              <a:rPr lang="ja-JP" altLang="en-US" dirty="0">
                <a:latin typeface="黑体" panose="02010609060101010101" pitchFamily="2" charset="-122"/>
                <a:ea typeface="黑体" panose="02010609060101010101" pitchFamily="2" charset="-122"/>
              </a:rPr>
              <a:t> </a:t>
            </a:r>
            <a:endParaRPr lang="ja-JP" altLang="en-US" dirty="0">
              <a:latin typeface="黑体" panose="02010609060101010101" pitchFamily="2" charset="-122"/>
              <a:ea typeface="黑体" panose="02010609060101010101" pitchFamily="2" charset="-122"/>
            </a:endParaRPr>
          </a:p>
        </p:txBody>
      </p:sp>
      <p:sp>
        <p:nvSpPr>
          <p:cNvPr id="15363" name="灯片编号占位符 1"/>
          <p:cNvSpPr/>
          <p:nvPr>
            <p:ph type="sldNum" sz="quarter"/>
          </p:nvPr>
        </p:nvSpPr>
        <p:spPr>
          <a:xfrm>
            <a:off x="3835400" y="9410700"/>
            <a:ext cx="2933700" cy="495300"/>
          </a:xfrm>
          <a:prstGeom prst="rect">
            <a:avLst/>
          </a:prstGeom>
          <a:noFill/>
          <a:ln w="9525">
            <a:noFill/>
          </a:ln>
        </p:spPr>
        <p:txBody>
          <a:bodyPr anchor="b" anchorCtr="0"/>
          <a:p>
            <a:pPr lvl="0" algn="r"/>
            <a:fld id="{9A0DB2DC-4C9A-4742-B13C-FB6460FD3503}" type="slidenum">
              <a:rPr lang="ja-JP" altLang="en-US" sz="1200" dirty="0">
                <a:latin typeface="黑体" panose="02010609060101010101" pitchFamily="2" charset="-122"/>
                <a:ea typeface="黑体" panose="02010609060101010101" pitchFamily="2" charset="-122"/>
              </a:rPr>
            </a:fld>
            <a:endParaRPr lang="ja-JP" altLang="en-US" sz="1200" dirty="0">
              <a:latin typeface="黑体" panose="02010609060101010101" pitchFamily="2" charset="-122"/>
              <a:ea typeface="黑体" panose="02010609060101010101" pitchFamily="2" charset="-122"/>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7409" name="幻灯片图像占位符 444417"/>
          <p:cNvSpPr>
            <a:spLocks noTextEdit="1"/>
          </p:cNvSpPr>
          <p:nvPr>
            <p:ph type="sldImg"/>
          </p:nvPr>
        </p:nvSpPr>
        <p:spPr>
          <a:solidFill>
            <a:srgbClr val="FFFFFF"/>
          </a:solidFill>
        </p:spPr>
      </p:sp>
      <p:sp>
        <p:nvSpPr>
          <p:cNvPr id="17410" name="文本占位符 444418"/>
          <p:cNvSpPr>
            <a:spLocks noGrp="1"/>
          </p:cNvSpPr>
          <p:nvPr>
            <p:ph type="body"/>
          </p:nvPr>
        </p:nvSpPr>
        <p:spPr>
          <a:xfrm>
            <a:off x="903288" y="4705350"/>
            <a:ext cx="4962525" cy="4832350"/>
          </a:xfrm>
          <a:solidFill>
            <a:srgbClr val="FFFFFF"/>
          </a:solidFill>
          <a:ln>
            <a:solidFill>
              <a:schemeClr val="tx1"/>
            </a:solidFill>
            <a:miter/>
          </a:ln>
        </p:spPr>
        <p:txBody>
          <a:bodyPr anchor="t" anchorCtr="0"/>
          <a:p>
            <a:pPr lvl="0"/>
            <a:r>
              <a:rPr lang="ja-JP" altLang="en-US" b="1" dirty="0">
                <a:latin typeface="黑体" panose="02010609060101010101" pitchFamily="2" charset="-122"/>
                <a:ea typeface="黑体" panose="02010609060101010101" pitchFamily="2" charset="-122"/>
              </a:rPr>
              <a:t>顶起位置4（举升器升至中位）</a:t>
            </a:r>
            <a:endParaRPr lang="ja-JP" altLang="en-US" b="1" dirty="0">
              <a:latin typeface="黑体" panose="02010609060101010101" pitchFamily="2" charset="-122"/>
              <a:ea typeface="黑体" panose="02010609060101010101" pitchFamily="2" charset="-122"/>
            </a:endParaRPr>
          </a:p>
          <a:p>
            <a:pPr lvl="0"/>
            <a:endParaRPr lang="ja-JP" altLang="en-US" b="1" dirty="0">
              <a:latin typeface="黑体" panose="02010609060101010101" pitchFamily="2" charset="-122"/>
              <a:ea typeface="黑体" panose="02010609060101010101" pitchFamily="2" charset="-122"/>
            </a:endParaRPr>
          </a:p>
          <a:p>
            <a:pPr lvl="0"/>
            <a:r>
              <a:rPr lang="ja-JP" altLang="en-US" dirty="0">
                <a:latin typeface="黑体" panose="02010609060101010101" pitchFamily="2" charset="-122"/>
                <a:ea typeface="黑体" panose="02010609060101010101" pitchFamily="2" charset="-122"/>
              </a:rPr>
              <a:t>绕车辆进行一次，主要是检查车轮和制动器。</a:t>
            </a:r>
            <a:endParaRPr lang="ja-JP" altLang="en-US" dirty="0">
              <a:latin typeface="黑体" panose="02010609060101010101" pitchFamily="2" charset="-122"/>
              <a:ea typeface="黑体" panose="02010609060101010101" pitchFamily="2" charset="-122"/>
            </a:endParaRPr>
          </a:p>
        </p:txBody>
      </p:sp>
      <p:sp>
        <p:nvSpPr>
          <p:cNvPr id="17411" name="灯片编号占位符 1"/>
          <p:cNvSpPr/>
          <p:nvPr>
            <p:ph type="sldNum" sz="quarter"/>
          </p:nvPr>
        </p:nvSpPr>
        <p:spPr>
          <a:xfrm>
            <a:off x="3835400" y="9410700"/>
            <a:ext cx="2933700" cy="495300"/>
          </a:xfrm>
          <a:prstGeom prst="rect">
            <a:avLst/>
          </a:prstGeom>
          <a:noFill/>
          <a:ln w="9525">
            <a:noFill/>
          </a:ln>
        </p:spPr>
        <p:txBody>
          <a:bodyPr anchor="b" anchorCtr="0"/>
          <a:p>
            <a:pPr lvl="0" algn="r"/>
            <a:fld id="{9A0DB2DC-4C9A-4742-B13C-FB6460FD3503}" type="slidenum">
              <a:rPr lang="ja-JP" altLang="en-US" sz="1200" dirty="0">
                <a:latin typeface="黑体" panose="02010609060101010101" pitchFamily="2" charset="-122"/>
                <a:ea typeface="黑体" panose="02010609060101010101" pitchFamily="2" charset="-122"/>
              </a:rPr>
            </a:fld>
            <a:endParaRPr lang="ja-JP" altLang="en-US" sz="1200" dirty="0">
              <a:latin typeface="黑体" panose="02010609060101010101" pitchFamily="2" charset="-122"/>
              <a:ea typeface="黑体" panose="02010609060101010101" pitchFamily="2" charset="-122"/>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9457" name="幻灯片图像占位符 446465"/>
          <p:cNvSpPr>
            <a:spLocks noTextEdit="1"/>
          </p:cNvSpPr>
          <p:nvPr>
            <p:ph type="sldImg"/>
          </p:nvPr>
        </p:nvSpPr>
        <p:spPr>
          <a:solidFill>
            <a:srgbClr val="FFFFFF"/>
          </a:solidFill>
        </p:spPr>
      </p:sp>
      <p:sp>
        <p:nvSpPr>
          <p:cNvPr id="19458" name="文本占位符 446466"/>
          <p:cNvSpPr>
            <a:spLocks noGrp="1"/>
          </p:cNvSpPr>
          <p:nvPr>
            <p:ph type="body"/>
          </p:nvPr>
        </p:nvSpPr>
        <p:spPr>
          <a:xfrm>
            <a:off x="903288" y="4705350"/>
            <a:ext cx="4962525" cy="4832350"/>
          </a:xfrm>
          <a:solidFill>
            <a:srgbClr val="FFFFFF"/>
          </a:solidFill>
          <a:ln>
            <a:solidFill>
              <a:schemeClr val="tx1"/>
            </a:solidFill>
            <a:miter/>
          </a:ln>
        </p:spPr>
        <p:txBody>
          <a:bodyPr anchor="t" anchorCtr="0"/>
          <a:p>
            <a:pPr lvl="0"/>
            <a:r>
              <a:rPr lang="ja-JP" altLang="en-US" b="1" dirty="0">
                <a:latin typeface="黑体" panose="02010609060101010101" pitchFamily="2" charset="-122"/>
                <a:ea typeface="黑体" panose="02010609060101010101" pitchFamily="2" charset="-122"/>
              </a:rPr>
              <a:t>顶起位置5（举升器升至低位）</a:t>
            </a:r>
            <a:endParaRPr lang="ja-JP" altLang="en-US" b="1" dirty="0">
              <a:latin typeface="黑体" panose="02010609060101010101" pitchFamily="2" charset="-122"/>
              <a:ea typeface="黑体" panose="02010609060101010101" pitchFamily="2" charset="-122"/>
            </a:endParaRPr>
          </a:p>
          <a:p>
            <a:pPr lvl="0"/>
            <a:endParaRPr lang="ja-JP" altLang="en-US" b="1" dirty="0">
              <a:latin typeface="黑体" panose="02010609060101010101" pitchFamily="2" charset="-122"/>
              <a:ea typeface="黑体" panose="02010609060101010101" pitchFamily="2" charset="-122"/>
            </a:endParaRPr>
          </a:p>
          <a:p>
            <a:pPr lvl="0"/>
            <a:r>
              <a:rPr lang="ja-JP" altLang="en-US" dirty="0">
                <a:latin typeface="黑体" panose="02010609060101010101" pitchFamily="2" charset="-122"/>
                <a:ea typeface="黑体" panose="02010609060101010101" pitchFamily="2" charset="-122"/>
              </a:rPr>
              <a:t>检查制动器的阻滞，将制动液从制动总泵排放出。</a:t>
            </a:r>
            <a:endParaRPr lang="ja-JP" altLang="en-US" dirty="0">
              <a:latin typeface="黑体" panose="02010609060101010101" pitchFamily="2" charset="-122"/>
              <a:ea typeface="黑体" panose="02010609060101010101" pitchFamily="2" charset="-122"/>
            </a:endParaRPr>
          </a:p>
        </p:txBody>
      </p:sp>
      <p:sp>
        <p:nvSpPr>
          <p:cNvPr id="19459" name="灯片编号占位符 1"/>
          <p:cNvSpPr/>
          <p:nvPr>
            <p:ph type="sldNum" sz="quarter"/>
          </p:nvPr>
        </p:nvSpPr>
        <p:spPr>
          <a:xfrm>
            <a:off x="3835400" y="9410700"/>
            <a:ext cx="2933700" cy="495300"/>
          </a:xfrm>
          <a:prstGeom prst="rect">
            <a:avLst/>
          </a:prstGeom>
          <a:noFill/>
          <a:ln w="9525">
            <a:noFill/>
          </a:ln>
        </p:spPr>
        <p:txBody>
          <a:bodyPr anchor="b" anchorCtr="0"/>
          <a:p>
            <a:pPr lvl="0" algn="r"/>
            <a:fld id="{9A0DB2DC-4C9A-4742-B13C-FB6460FD3503}" type="slidenum">
              <a:rPr lang="ja-JP" altLang="en-US" sz="1200" dirty="0">
                <a:latin typeface="黑体" panose="02010609060101010101" pitchFamily="2" charset="-122"/>
                <a:ea typeface="黑体" panose="02010609060101010101" pitchFamily="2" charset="-122"/>
              </a:rPr>
            </a:fld>
            <a:endParaRPr lang="ja-JP" altLang="en-US" sz="1200" dirty="0">
              <a:latin typeface="黑体" panose="02010609060101010101" pitchFamily="2" charset="-122"/>
              <a:ea typeface="黑体" panose="02010609060101010101" pitchFamily="2" charset="-122"/>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1505" name="幻灯片图像占位符 448513"/>
          <p:cNvSpPr>
            <a:spLocks noTextEdit="1"/>
          </p:cNvSpPr>
          <p:nvPr>
            <p:ph type="sldImg"/>
          </p:nvPr>
        </p:nvSpPr>
        <p:spPr>
          <a:solidFill>
            <a:srgbClr val="FFFFFF"/>
          </a:solidFill>
        </p:spPr>
      </p:sp>
      <p:sp>
        <p:nvSpPr>
          <p:cNvPr id="21506" name="文本占位符 448514"/>
          <p:cNvSpPr>
            <a:spLocks noGrp="1"/>
          </p:cNvSpPr>
          <p:nvPr>
            <p:ph type="body"/>
          </p:nvPr>
        </p:nvSpPr>
        <p:spPr>
          <a:xfrm>
            <a:off x="903288" y="4705350"/>
            <a:ext cx="4962525" cy="4832350"/>
          </a:xfrm>
          <a:solidFill>
            <a:srgbClr val="FFFFFF"/>
          </a:solidFill>
          <a:ln>
            <a:solidFill>
              <a:schemeClr val="tx1"/>
            </a:solidFill>
            <a:miter/>
          </a:ln>
        </p:spPr>
        <p:txBody>
          <a:bodyPr anchor="t" anchorCtr="0"/>
          <a:p>
            <a:pPr lvl="0"/>
            <a:r>
              <a:rPr lang="ja-JP" altLang="en-US" b="1" dirty="0">
                <a:latin typeface="黑体" panose="02010609060101010101" pitchFamily="2" charset="-122"/>
                <a:ea typeface="黑体" panose="02010609060101010101" pitchFamily="2" charset="-122"/>
              </a:rPr>
              <a:t>顶起位置6（举升器升至中位）</a:t>
            </a:r>
            <a:endParaRPr lang="ja-JP" altLang="en-US" b="1" dirty="0">
              <a:latin typeface="黑体" panose="02010609060101010101" pitchFamily="2" charset="-122"/>
              <a:ea typeface="黑体" panose="02010609060101010101" pitchFamily="2" charset="-122"/>
            </a:endParaRPr>
          </a:p>
          <a:p>
            <a:pPr lvl="0"/>
            <a:endParaRPr lang="ja-JP" altLang="en-US" b="1" dirty="0">
              <a:latin typeface="黑体" panose="02010609060101010101" pitchFamily="2" charset="-122"/>
              <a:ea typeface="黑体" panose="02010609060101010101" pitchFamily="2" charset="-122"/>
            </a:endParaRPr>
          </a:p>
          <a:p>
            <a:pPr lvl="0"/>
            <a:r>
              <a:rPr lang="ja-JP" altLang="en-US" dirty="0">
                <a:latin typeface="黑体" panose="02010609060101010101" pitchFamily="2" charset="-122"/>
                <a:ea typeface="黑体" panose="02010609060101010101" pitchFamily="2" charset="-122"/>
              </a:rPr>
              <a:t>制动液</a:t>
            </a:r>
            <a:r>
              <a:rPr lang="zh-CN" altLang="ja-JP" dirty="0">
                <a:latin typeface="黑体" panose="02010609060101010101" pitchFamily="2" charset="-122"/>
                <a:ea typeface="黑体" panose="02010609060101010101" pitchFamily="2" charset="-122"/>
              </a:rPr>
              <a:t>更换及排气</a:t>
            </a:r>
            <a:r>
              <a:rPr lang="zh-CN" altLang="ja-JP" dirty="0">
                <a:latin typeface="黑体" panose="02010609060101010101" pitchFamily="2" charset="-122"/>
                <a:ea typeface="黑体" panose="02010609060101010101" pitchFamily="2" charset="-122"/>
              </a:rPr>
              <a:t>排气</a:t>
            </a:r>
            <a:r>
              <a:rPr lang="ja-JP" altLang="en-US" dirty="0">
                <a:latin typeface="黑体" panose="02010609060101010101" pitchFamily="2" charset="-122"/>
                <a:ea typeface="黑体" panose="02010609060101010101" pitchFamily="2" charset="-122"/>
              </a:rPr>
              <a:t>和安装车轮。</a:t>
            </a:r>
            <a:endParaRPr lang="ja-JP" altLang="en-US" dirty="0">
              <a:latin typeface="黑体" panose="02010609060101010101" pitchFamily="2" charset="-122"/>
              <a:ea typeface="黑体" panose="02010609060101010101" pitchFamily="2" charset="-122"/>
            </a:endParaRPr>
          </a:p>
        </p:txBody>
      </p:sp>
      <p:sp>
        <p:nvSpPr>
          <p:cNvPr id="21507" name="灯片编号占位符 1"/>
          <p:cNvSpPr/>
          <p:nvPr>
            <p:ph type="sldNum" sz="quarter"/>
          </p:nvPr>
        </p:nvSpPr>
        <p:spPr>
          <a:xfrm>
            <a:off x="3835400" y="9410700"/>
            <a:ext cx="2933700" cy="495300"/>
          </a:xfrm>
          <a:prstGeom prst="rect">
            <a:avLst/>
          </a:prstGeom>
          <a:noFill/>
          <a:ln w="9525">
            <a:noFill/>
          </a:ln>
        </p:spPr>
        <p:txBody>
          <a:bodyPr anchor="b" anchorCtr="0"/>
          <a:p>
            <a:pPr lvl="0" algn="r"/>
            <a:fld id="{9A0DB2DC-4C9A-4742-B13C-FB6460FD3503}" type="slidenum">
              <a:rPr lang="ja-JP" altLang="en-US" sz="1200" dirty="0">
                <a:latin typeface="黑体" panose="02010609060101010101" pitchFamily="2" charset="-122"/>
                <a:ea typeface="黑体" panose="02010609060101010101" pitchFamily="2" charset="-122"/>
              </a:rPr>
            </a:fld>
            <a:endParaRPr lang="ja-JP" altLang="en-US" sz="1200" dirty="0">
              <a:latin typeface="黑体" panose="02010609060101010101" pitchFamily="2" charset="-122"/>
              <a:ea typeface="黑体" panose="02010609060101010101" pitchFamily="2" charset="-122"/>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0" y="1122363"/>
            <a:ext cx="6858000" cy="2387600"/>
          </a:xfrm>
        </p:spPr>
        <p:txBody>
          <a:bodyPr anchor="b"/>
          <a:lstStyle>
            <a:lvl1pPr algn="ctr">
              <a:defRPr sz="4500"/>
            </a:lvl1pPr>
          </a:lstStyle>
          <a:p>
            <a:pPr fontAlgn="base"/>
            <a:r>
              <a:rPr lang="zh-CN" altLang="en-US" strike="noStrike" noProof="1" smtClean="0"/>
              <a:t>单击此处编辑母版标题样式</a:t>
            </a:r>
            <a:endParaRPr lang="zh-CN" altLang="en-US" strike="noStrike" noProof="1"/>
          </a:p>
        </p:txBody>
      </p:sp>
      <p:sp>
        <p:nvSpPr>
          <p:cNvPr id="3" name="副标题 2"/>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pPr fontAlgn="base"/>
            <a:r>
              <a:rPr lang="zh-CN" altLang="en-US" strike="noStrike" noProof="1" smtClean="0"/>
              <a:t>单击此处编辑母版副标题样式</a:t>
            </a:r>
            <a:endParaRPr lang="zh-CN" altLang="en-US" strike="noStrike" noProof="1"/>
          </a:p>
        </p:txBody>
      </p:sp>
      <p:sp>
        <p:nvSpPr>
          <p:cNvPr id="4" name="日期占位符 3"/>
          <p:cNvSpPr>
            <a:spLocks noGrp="1"/>
          </p:cNvSpPr>
          <p:nvPr>
            <p:ph type="dt" sz="half" idx="10"/>
          </p:nvPr>
        </p:nvSpPr>
        <p:spPr/>
        <p:txBody>
          <a:bodyPr/>
          <a:p>
            <a:pPr lvl="0" fontAlgn="base"/>
            <a:endParaRPr lang="ja-JP" altLang="en-US" strike="noStrike" noProof="1" dirty="0"/>
          </a:p>
        </p:txBody>
      </p:sp>
      <p:sp>
        <p:nvSpPr>
          <p:cNvPr id="5" name="页脚占位符 4"/>
          <p:cNvSpPr>
            <a:spLocks noGrp="1"/>
          </p:cNvSpPr>
          <p:nvPr>
            <p:ph type="ftr" sz="quarter" idx="11"/>
          </p:nvPr>
        </p:nvSpPr>
        <p:spPr/>
        <p:txBody>
          <a:bodyPr/>
          <a:p>
            <a:pPr lvl="0" fontAlgn="base"/>
            <a:endParaRPr lang="ja-JP" altLang="en-US" strike="noStrike" noProof="1" dirty="0"/>
          </a:p>
        </p:txBody>
      </p:sp>
      <p:sp>
        <p:nvSpPr>
          <p:cNvPr id="6" name="灯片编号占位符 5"/>
          <p:cNvSpPr>
            <a:spLocks noGrp="1"/>
          </p:cNvSpPr>
          <p:nvPr>
            <p:ph type="sldNum" sz="quarter" idx="12"/>
          </p:nvPr>
        </p:nvSpPr>
        <p:spPr/>
        <p:txBody>
          <a:bodyPr/>
          <a:p>
            <a:pPr lvl="0" fontAlgn="base"/>
            <a:fld id="{9A0DB2DC-4C9A-4742-B13C-FB6460FD3503}" type="slidenum">
              <a:rPr lang="ja-JP" altLang="en-US" strike="noStrike" noProof="1" dirty="0">
                <a:latin typeface="Times New Roman" panose="02020603050405020304" pitchFamily="18" charset="0"/>
                <a:ea typeface="MS PGothic" panose="020B0600070205080204" pitchFamily="50" charset="-128"/>
                <a:cs typeface="+mn-cs"/>
              </a:rPr>
            </a:fld>
            <a:endParaRPr lang="ja-JP" altLang="en-US" strike="noStrike" noProof="1"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竖排文字占位符 2"/>
          <p:cNvSpPr>
            <a:spLocks noGrp="1"/>
          </p:cNvSpPr>
          <p:nvPr>
            <p:ph type="body" orient="vert" idx="1"/>
          </p:nvPr>
        </p:nvSpPr>
        <p:spPr/>
        <p:txBody>
          <a:bodyPr vert="eaVert"/>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日期占位符 3"/>
          <p:cNvSpPr>
            <a:spLocks noGrp="1"/>
          </p:cNvSpPr>
          <p:nvPr>
            <p:ph type="dt" sz="half" idx="10"/>
          </p:nvPr>
        </p:nvSpPr>
        <p:spPr/>
        <p:txBody>
          <a:bodyPr/>
          <a:p>
            <a:pPr lvl="0" fontAlgn="base"/>
            <a:endParaRPr lang="ja-JP" altLang="en-US" strike="noStrike" noProof="1" dirty="0"/>
          </a:p>
        </p:txBody>
      </p:sp>
      <p:sp>
        <p:nvSpPr>
          <p:cNvPr id="5" name="页脚占位符 4"/>
          <p:cNvSpPr>
            <a:spLocks noGrp="1"/>
          </p:cNvSpPr>
          <p:nvPr>
            <p:ph type="ftr" sz="quarter" idx="11"/>
          </p:nvPr>
        </p:nvSpPr>
        <p:spPr/>
        <p:txBody>
          <a:bodyPr/>
          <a:p>
            <a:pPr lvl="0" fontAlgn="base"/>
            <a:endParaRPr lang="ja-JP" altLang="en-US" strike="noStrike" noProof="1" dirty="0"/>
          </a:p>
        </p:txBody>
      </p:sp>
      <p:sp>
        <p:nvSpPr>
          <p:cNvPr id="6" name="灯片编号占位符 5"/>
          <p:cNvSpPr>
            <a:spLocks noGrp="1"/>
          </p:cNvSpPr>
          <p:nvPr>
            <p:ph type="sldNum" sz="quarter" idx="12"/>
          </p:nvPr>
        </p:nvSpPr>
        <p:spPr/>
        <p:txBody>
          <a:bodyPr/>
          <a:p>
            <a:pPr lvl="0" fontAlgn="base"/>
            <a:fld id="{9A0DB2DC-4C9A-4742-B13C-FB6460FD3503}" type="slidenum">
              <a:rPr lang="ja-JP" altLang="en-US" strike="noStrike" noProof="1" dirty="0">
                <a:latin typeface="Times New Roman" panose="02020603050405020304" pitchFamily="18" charset="0"/>
                <a:ea typeface="MS PGothic" panose="020B0600070205080204" pitchFamily="50" charset="-128"/>
                <a:cs typeface="+mn-cs"/>
              </a:rPr>
            </a:fld>
            <a:endParaRPr lang="ja-JP" altLang="en-US" strike="noStrike" noProof="1"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515100" y="609600"/>
            <a:ext cx="1943100" cy="5486400"/>
          </a:xfrm>
        </p:spPr>
        <p:txBody>
          <a:bodyPr vert="eaVert"/>
          <a:lstStyle/>
          <a:p>
            <a:pPr fontAlgn="base"/>
            <a:r>
              <a:rPr lang="zh-CN" altLang="en-US" strike="noStrike" noProof="1" smtClean="0"/>
              <a:t>单击此处编辑母版标题样式</a:t>
            </a:r>
            <a:endParaRPr lang="zh-CN" altLang="en-US" strike="noStrike" noProof="1"/>
          </a:p>
        </p:txBody>
      </p:sp>
      <p:sp>
        <p:nvSpPr>
          <p:cNvPr id="3" name="竖排文字占位符 2"/>
          <p:cNvSpPr>
            <a:spLocks noGrp="1"/>
          </p:cNvSpPr>
          <p:nvPr>
            <p:ph type="body" orient="vert" idx="1"/>
          </p:nvPr>
        </p:nvSpPr>
        <p:spPr>
          <a:xfrm>
            <a:off x="685800" y="609600"/>
            <a:ext cx="5716657" cy="5486400"/>
          </a:xfrm>
        </p:spPr>
        <p:txBody>
          <a:bodyPr vert="eaVert"/>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日期占位符 3"/>
          <p:cNvSpPr>
            <a:spLocks noGrp="1"/>
          </p:cNvSpPr>
          <p:nvPr>
            <p:ph type="dt" sz="half" idx="10"/>
          </p:nvPr>
        </p:nvSpPr>
        <p:spPr/>
        <p:txBody>
          <a:bodyPr/>
          <a:p>
            <a:pPr lvl="0" fontAlgn="base"/>
            <a:endParaRPr lang="ja-JP" altLang="en-US" strike="noStrike" noProof="1" dirty="0"/>
          </a:p>
        </p:txBody>
      </p:sp>
      <p:sp>
        <p:nvSpPr>
          <p:cNvPr id="5" name="页脚占位符 4"/>
          <p:cNvSpPr>
            <a:spLocks noGrp="1"/>
          </p:cNvSpPr>
          <p:nvPr>
            <p:ph type="ftr" sz="quarter" idx="11"/>
          </p:nvPr>
        </p:nvSpPr>
        <p:spPr/>
        <p:txBody>
          <a:bodyPr/>
          <a:p>
            <a:pPr lvl="0" fontAlgn="base"/>
            <a:endParaRPr lang="ja-JP" altLang="en-US" strike="noStrike" noProof="1" dirty="0"/>
          </a:p>
        </p:txBody>
      </p:sp>
      <p:sp>
        <p:nvSpPr>
          <p:cNvPr id="6" name="灯片编号占位符 5"/>
          <p:cNvSpPr>
            <a:spLocks noGrp="1"/>
          </p:cNvSpPr>
          <p:nvPr>
            <p:ph type="sldNum" sz="quarter" idx="12"/>
          </p:nvPr>
        </p:nvSpPr>
        <p:spPr/>
        <p:txBody>
          <a:bodyPr/>
          <a:p>
            <a:pPr lvl="0" fontAlgn="base"/>
            <a:fld id="{9A0DB2DC-4C9A-4742-B13C-FB6460FD3503}" type="slidenum">
              <a:rPr lang="ja-JP" altLang="en-US" strike="noStrike" noProof="1" dirty="0">
                <a:latin typeface="Times New Roman" panose="02020603050405020304" pitchFamily="18" charset="0"/>
                <a:ea typeface="MS PGothic" panose="020B0600070205080204" pitchFamily="50" charset="-128"/>
                <a:cs typeface="+mn-cs"/>
              </a:rPr>
            </a:fld>
            <a:endParaRPr lang="ja-JP" altLang="en-US" strike="noStrike" noProof="1"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内容占位符 2"/>
          <p:cNvSpPr>
            <a:spLocks noGrp="1"/>
          </p:cNvSpPr>
          <p:nvPr>
            <p:ph idx="1"/>
          </p:nvPr>
        </p:nvSpPr>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日期占位符 3"/>
          <p:cNvSpPr>
            <a:spLocks noGrp="1"/>
          </p:cNvSpPr>
          <p:nvPr>
            <p:ph type="dt" sz="half" idx="10"/>
          </p:nvPr>
        </p:nvSpPr>
        <p:spPr/>
        <p:txBody>
          <a:bodyPr/>
          <a:p>
            <a:pPr lvl="0" fontAlgn="base"/>
            <a:endParaRPr lang="ja-JP" altLang="en-US" strike="noStrike" noProof="1" dirty="0"/>
          </a:p>
        </p:txBody>
      </p:sp>
      <p:sp>
        <p:nvSpPr>
          <p:cNvPr id="5" name="页脚占位符 4"/>
          <p:cNvSpPr>
            <a:spLocks noGrp="1"/>
          </p:cNvSpPr>
          <p:nvPr>
            <p:ph type="ftr" sz="quarter" idx="11"/>
          </p:nvPr>
        </p:nvSpPr>
        <p:spPr/>
        <p:txBody>
          <a:bodyPr/>
          <a:p>
            <a:pPr lvl="0" fontAlgn="base"/>
            <a:endParaRPr lang="ja-JP" altLang="en-US" strike="noStrike" noProof="1" dirty="0"/>
          </a:p>
        </p:txBody>
      </p:sp>
      <p:sp>
        <p:nvSpPr>
          <p:cNvPr id="6" name="灯片编号占位符 5"/>
          <p:cNvSpPr>
            <a:spLocks noGrp="1"/>
          </p:cNvSpPr>
          <p:nvPr>
            <p:ph type="sldNum" sz="quarter" idx="12"/>
          </p:nvPr>
        </p:nvSpPr>
        <p:spPr/>
        <p:txBody>
          <a:bodyPr/>
          <a:p>
            <a:pPr lvl="0" fontAlgn="base"/>
            <a:fld id="{9A0DB2DC-4C9A-4742-B13C-FB6460FD3503}" type="slidenum">
              <a:rPr lang="ja-JP" altLang="en-US" strike="noStrike" noProof="1" dirty="0">
                <a:latin typeface="Times New Roman" panose="02020603050405020304" pitchFamily="18" charset="0"/>
                <a:ea typeface="MS PGothic" panose="020B0600070205080204" pitchFamily="50" charset="-128"/>
                <a:cs typeface="+mn-cs"/>
              </a:rPr>
            </a:fld>
            <a:endParaRPr lang="ja-JP" altLang="en-US" strike="noStrike" noProof="1"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23888" y="1709738"/>
            <a:ext cx="7886700" cy="2852737"/>
          </a:xfrm>
        </p:spPr>
        <p:txBody>
          <a:bodyPr anchor="b"/>
          <a:lstStyle>
            <a:lvl1pPr>
              <a:defRPr sz="4500"/>
            </a:lvl1pPr>
          </a:lstStyle>
          <a:p>
            <a:pPr fontAlgn="base"/>
            <a:r>
              <a:rPr lang="zh-CN" altLang="en-US" strike="noStrike" noProof="1" smtClean="0"/>
              <a:t>单击此处编辑母版标题样式</a:t>
            </a:r>
            <a:endParaRPr lang="zh-CN" altLang="en-US" strike="noStrike" noProof="1"/>
          </a:p>
        </p:txBody>
      </p:sp>
      <p:sp>
        <p:nvSpPr>
          <p:cNvPr id="3" name="文本占位符 2"/>
          <p:cNvSpPr>
            <a:spLocks noGrp="1"/>
          </p:cNvSpPr>
          <p:nvPr>
            <p:ph type="body" idx="1"/>
          </p:nvPr>
        </p:nvSpPr>
        <p:spPr>
          <a:xfrm>
            <a:off x="623888" y="4589463"/>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fontAlgn="base"/>
            <a:r>
              <a:rPr lang="zh-CN" altLang="en-US" strike="noStrike" noProof="1" smtClean="0"/>
              <a:t>单击此处编辑母版文本样式</a:t>
            </a:r>
            <a:endParaRPr lang="zh-CN" altLang="en-US" strike="noStrike" noProof="1" smtClean="0"/>
          </a:p>
        </p:txBody>
      </p:sp>
      <p:sp>
        <p:nvSpPr>
          <p:cNvPr id="4" name="日期占位符 3"/>
          <p:cNvSpPr>
            <a:spLocks noGrp="1"/>
          </p:cNvSpPr>
          <p:nvPr>
            <p:ph type="dt" sz="half" idx="10"/>
          </p:nvPr>
        </p:nvSpPr>
        <p:spPr/>
        <p:txBody>
          <a:bodyPr/>
          <a:p>
            <a:pPr lvl="0" fontAlgn="base"/>
            <a:endParaRPr lang="ja-JP" altLang="en-US" strike="noStrike" noProof="1" dirty="0"/>
          </a:p>
        </p:txBody>
      </p:sp>
      <p:sp>
        <p:nvSpPr>
          <p:cNvPr id="5" name="页脚占位符 4"/>
          <p:cNvSpPr>
            <a:spLocks noGrp="1"/>
          </p:cNvSpPr>
          <p:nvPr>
            <p:ph type="ftr" sz="quarter" idx="11"/>
          </p:nvPr>
        </p:nvSpPr>
        <p:spPr/>
        <p:txBody>
          <a:bodyPr/>
          <a:p>
            <a:pPr lvl="0" fontAlgn="base"/>
            <a:endParaRPr lang="ja-JP" altLang="en-US" strike="noStrike" noProof="1" dirty="0"/>
          </a:p>
        </p:txBody>
      </p:sp>
      <p:sp>
        <p:nvSpPr>
          <p:cNvPr id="6" name="灯片编号占位符 5"/>
          <p:cNvSpPr>
            <a:spLocks noGrp="1"/>
          </p:cNvSpPr>
          <p:nvPr>
            <p:ph type="sldNum" sz="quarter" idx="12"/>
          </p:nvPr>
        </p:nvSpPr>
        <p:spPr/>
        <p:txBody>
          <a:bodyPr/>
          <a:p>
            <a:pPr lvl="0" fontAlgn="base"/>
            <a:fld id="{9A0DB2DC-4C9A-4742-B13C-FB6460FD3503}" type="slidenum">
              <a:rPr lang="ja-JP" altLang="en-US" strike="noStrike" noProof="1" dirty="0">
                <a:latin typeface="Times New Roman" panose="02020603050405020304" pitchFamily="18" charset="0"/>
                <a:ea typeface="MS PGothic" panose="020B0600070205080204" pitchFamily="50" charset="-128"/>
                <a:cs typeface="+mn-cs"/>
              </a:rPr>
            </a:fld>
            <a:endParaRPr lang="ja-JP" altLang="en-US" strike="noStrike" noProof="1"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内容占位符 2"/>
          <p:cNvSpPr>
            <a:spLocks noGrp="1"/>
          </p:cNvSpPr>
          <p:nvPr>
            <p:ph sz="half" idx="1"/>
          </p:nvPr>
        </p:nvSpPr>
        <p:spPr>
          <a:xfrm>
            <a:off x="685800" y="1981200"/>
            <a:ext cx="3808476" cy="4114800"/>
          </a:xfrm>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内容占位符 3"/>
          <p:cNvSpPr>
            <a:spLocks noGrp="1"/>
          </p:cNvSpPr>
          <p:nvPr>
            <p:ph sz="half" idx="2"/>
          </p:nvPr>
        </p:nvSpPr>
        <p:spPr>
          <a:xfrm>
            <a:off x="4649724" y="1981200"/>
            <a:ext cx="3808476" cy="4114800"/>
          </a:xfrm>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5" name="日期占位符 4"/>
          <p:cNvSpPr>
            <a:spLocks noGrp="1"/>
          </p:cNvSpPr>
          <p:nvPr>
            <p:ph type="dt" sz="half" idx="10"/>
          </p:nvPr>
        </p:nvSpPr>
        <p:spPr/>
        <p:txBody>
          <a:bodyPr/>
          <a:p>
            <a:pPr lvl="0" fontAlgn="base"/>
            <a:endParaRPr lang="ja-JP" altLang="en-US" strike="noStrike" noProof="1" dirty="0"/>
          </a:p>
        </p:txBody>
      </p:sp>
      <p:sp>
        <p:nvSpPr>
          <p:cNvPr id="6" name="页脚占位符 5"/>
          <p:cNvSpPr>
            <a:spLocks noGrp="1"/>
          </p:cNvSpPr>
          <p:nvPr>
            <p:ph type="ftr" sz="quarter" idx="11"/>
          </p:nvPr>
        </p:nvSpPr>
        <p:spPr/>
        <p:txBody>
          <a:bodyPr/>
          <a:p>
            <a:pPr lvl="0" fontAlgn="base"/>
            <a:endParaRPr lang="ja-JP" altLang="en-US" strike="noStrike" noProof="1" dirty="0"/>
          </a:p>
        </p:txBody>
      </p:sp>
      <p:sp>
        <p:nvSpPr>
          <p:cNvPr id="7" name="灯片编号占位符 6"/>
          <p:cNvSpPr>
            <a:spLocks noGrp="1"/>
          </p:cNvSpPr>
          <p:nvPr>
            <p:ph type="sldNum" sz="quarter" idx="12"/>
          </p:nvPr>
        </p:nvSpPr>
        <p:spPr/>
        <p:txBody>
          <a:bodyPr/>
          <a:p>
            <a:pPr lvl="0" fontAlgn="base"/>
            <a:fld id="{9A0DB2DC-4C9A-4742-B13C-FB6460FD3503}" type="slidenum">
              <a:rPr lang="ja-JP" altLang="en-US" strike="noStrike" noProof="1" dirty="0">
                <a:latin typeface="Times New Roman" panose="02020603050405020304" pitchFamily="18" charset="0"/>
                <a:ea typeface="MS PGothic" panose="020B0600070205080204" pitchFamily="50" charset="-128"/>
                <a:cs typeface="+mn-cs"/>
              </a:rPr>
            </a:fld>
            <a:endParaRPr lang="ja-JP" altLang="en-US" strike="noStrike" noProof="1"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29841" y="365125"/>
            <a:ext cx="7886700" cy="1325563"/>
          </a:xfrm>
        </p:spPr>
        <p:txBody>
          <a:bodyPr/>
          <a:lstStyle/>
          <a:p>
            <a:pPr fontAlgn="base"/>
            <a:r>
              <a:rPr lang="zh-CN" altLang="en-US" strike="noStrike" noProof="1" smtClean="0"/>
              <a:t>单击此处编辑母版标题样式</a:t>
            </a:r>
            <a:endParaRPr lang="zh-CN" altLang="en-US" strike="noStrike" noProof="1"/>
          </a:p>
        </p:txBody>
      </p:sp>
      <p:sp>
        <p:nvSpPr>
          <p:cNvPr id="3" name="文本占位符 2"/>
          <p:cNvSpPr>
            <a:spLocks noGrp="1"/>
          </p:cNvSpPr>
          <p:nvPr>
            <p:ph type="body" idx="1"/>
          </p:nvPr>
        </p:nvSpPr>
        <p:spPr>
          <a:xfrm>
            <a:off x="890081" y="1778438"/>
            <a:ext cx="3655181" cy="823912"/>
          </a:xfrm>
        </p:spPr>
        <p:txBody>
          <a:bodyPr anchor="ctr" anchorCtr="0"/>
          <a:lstStyle>
            <a:lvl1pPr marL="0" indent="0">
              <a:buNone/>
              <a:defRPr sz="2100"/>
            </a:lvl1pPr>
            <a:lvl2pPr marL="342900" indent="0">
              <a:buNone/>
              <a:defRPr sz="1800"/>
            </a:lvl2pPr>
            <a:lvl3pPr marL="685800" indent="0">
              <a:buNone/>
              <a:defRPr sz="1500"/>
            </a:lvl3pPr>
            <a:lvl4pPr marL="1028700" indent="0">
              <a:buNone/>
              <a:defRPr sz="1350"/>
            </a:lvl4pPr>
            <a:lvl5pPr marL="1371600" indent="0">
              <a:buNone/>
              <a:defRPr sz="1350"/>
            </a:lvl5pPr>
            <a:lvl6pPr marL="1714500" indent="0">
              <a:buNone/>
              <a:defRPr sz="1350"/>
            </a:lvl6pPr>
            <a:lvl7pPr marL="2057400" indent="0">
              <a:buNone/>
              <a:defRPr sz="1350"/>
            </a:lvl7pPr>
            <a:lvl8pPr marL="2400300" indent="0">
              <a:buNone/>
              <a:defRPr sz="1350"/>
            </a:lvl8pPr>
            <a:lvl9pPr marL="2743200" indent="0">
              <a:buNone/>
              <a:defRPr sz="1350"/>
            </a:lvl9pPr>
          </a:lstStyle>
          <a:p>
            <a:pPr lvl="0" fontAlgn="base"/>
            <a:r>
              <a:rPr lang="zh-CN" altLang="en-US" strike="noStrike" noProof="1" smtClean="0"/>
              <a:t>单击此处编辑母版文本样式</a:t>
            </a:r>
            <a:endParaRPr lang="zh-CN" altLang="en-US" strike="noStrike" noProof="1" smtClean="0"/>
          </a:p>
        </p:txBody>
      </p:sp>
      <p:sp>
        <p:nvSpPr>
          <p:cNvPr id="4" name="内容占位符 3"/>
          <p:cNvSpPr>
            <a:spLocks noGrp="1"/>
          </p:cNvSpPr>
          <p:nvPr>
            <p:ph sz="half" idx="2"/>
          </p:nvPr>
        </p:nvSpPr>
        <p:spPr>
          <a:xfrm>
            <a:off x="890081" y="2665379"/>
            <a:ext cx="3655181" cy="3524284"/>
          </a:xfrm>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5" name="文本占位符 4"/>
          <p:cNvSpPr>
            <a:spLocks noGrp="1"/>
          </p:cNvSpPr>
          <p:nvPr>
            <p:ph type="body" sz="quarter" idx="3"/>
          </p:nvPr>
        </p:nvSpPr>
        <p:spPr>
          <a:xfrm>
            <a:off x="4692704" y="1778438"/>
            <a:ext cx="3673182" cy="823912"/>
          </a:xfrm>
        </p:spPr>
        <p:txBody>
          <a:bodyPr anchor="ctr" anchorCtr="0"/>
          <a:lstStyle>
            <a:lvl1pPr marL="0" indent="0">
              <a:buNone/>
              <a:defRPr sz="2100"/>
            </a:lvl1pPr>
            <a:lvl2pPr marL="342900" indent="0">
              <a:buNone/>
              <a:defRPr sz="1800"/>
            </a:lvl2pPr>
            <a:lvl3pPr marL="685800" indent="0">
              <a:buNone/>
              <a:defRPr sz="1500"/>
            </a:lvl3pPr>
            <a:lvl4pPr marL="1028700" indent="0">
              <a:buNone/>
              <a:defRPr sz="1350"/>
            </a:lvl4pPr>
            <a:lvl5pPr marL="1371600" indent="0">
              <a:buNone/>
              <a:defRPr sz="1350"/>
            </a:lvl5pPr>
            <a:lvl6pPr marL="1714500" indent="0">
              <a:buNone/>
              <a:defRPr sz="1350"/>
            </a:lvl6pPr>
            <a:lvl7pPr marL="2057400" indent="0">
              <a:buNone/>
              <a:defRPr sz="1350"/>
            </a:lvl7pPr>
            <a:lvl8pPr marL="2400300" indent="0">
              <a:buNone/>
              <a:defRPr sz="1350"/>
            </a:lvl8pPr>
            <a:lvl9pPr marL="2743200" indent="0">
              <a:buNone/>
              <a:defRPr sz="1350"/>
            </a:lvl9pPr>
          </a:lstStyle>
          <a:p>
            <a:pPr lvl="0" fontAlgn="base"/>
            <a:r>
              <a:rPr lang="zh-CN" altLang="en-US" strike="noStrike" noProof="1" smtClean="0"/>
              <a:t>单击此处编辑母版文本样式</a:t>
            </a:r>
            <a:endParaRPr lang="zh-CN" altLang="en-US" strike="noStrike" noProof="1" smtClean="0"/>
          </a:p>
        </p:txBody>
      </p:sp>
      <p:sp>
        <p:nvSpPr>
          <p:cNvPr id="6" name="内容占位符 5"/>
          <p:cNvSpPr>
            <a:spLocks noGrp="1"/>
          </p:cNvSpPr>
          <p:nvPr>
            <p:ph sz="quarter" idx="4"/>
          </p:nvPr>
        </p:nvSpPr>
        <p:spPr>
          <a:xfrm>
            <a:off x="4692704" y="2665379"/>
            <a:ext cx="3673182" cy="3524284"/>
          </a:xfrm>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7" name="日期占位符 6"/>
          <p:cNvSpPr>
            <a:spLocks noGrp="1"/>
          </p:cNvSpPr>
          <p:nvPr>
            <p:ph type="dt" sz="half" idx="10"/>
          </p:nvPr>
        </p:nvSpPr>
        <p:spPr/>
        <p:txBody>
          <a:bodyPr/>
          <a:p>
            <a:pPr lvl="0" fontAlgn="base"/>
            <a:endParaRPr lang="ja-JP" altLang="en-US" strike="noStrike" noProof="1" dirty="0"/>
          </a:p>
        </p:txBody>
      </p:sp>
      <p:sp>
        <p:nvSpPr>
          <p:cNvPr id="8" name="页脚占位符 7"/>
          <p:cNvSpPr>
            <a:spLocks noGrp="1"/>
          </p:cNvSpPr>
          <p:nvPr>
            <p:ph type="ftr" sz="quarter" idx="11"/>
          </p:nvPr>
        </p:nvSpPr>
        <p:spPr/>
        <p:txBody>
          <a:bodyPr/>
          <a:p>
            <a:pPr lvl="0" fontAlgn="base"/>
            <a:endParaRPr lang="ja-JP" altLang="en-US" strike="noStrike" noProof="1" dirty="0"/>
          </a:p>
        </p:txBody>
      </p:sp>
      <p:sp>
        <p:nvSpPr>
          <p:cNvPr id="9" name="灯片编号占位符 8"/>
          <p:cNvSpPr>
            <a:spLocks noGrp="1"/>
          </p:cNvSpPr>
          <p:nvPr>
            <p:ph type="sldNum" sz="quarter" idx="12"/>
          </p:nvPr>
        </p:nvSpPr>
        <p:spPr/>
        <p:txBody>
          <a:bodyPr/>
          <a:p>
            <a:pPr lvl="0" fontAlgn="base"/>
            <a:fld id="{9A0DB2DC-4C9A-4742-B13C-FB6460FD3503}" type="slidenum">
              <a:rPr lang="ja-JP" altLang="en-US" strike="noStrike" noProof="1" dirty="0">
                <a:latin typeface="Times New Roman" panose="02020603050405020304" pitchFamily="18" charset="0"/>
                <a:ea typeface="MS PGothic" panose="020B0600070205080204" pitchFamily="50" charset="-128"/>
                <a:cs typeface="+mn-cs"/>
              </a:rPr>
            </a:fld>
            <a:endParaRPr lang="ja-JP" altLang="en-US" strike="noStrike" noProof="1"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日期占位符 2"/>
          <p:cNvSpPr>
            <a:spLocks noGrp="1"/>
          </p:cNvSpPr>
          <p:nvPr>
            <p:ph type="dt" sz="half" idx="10"/>
          </p:nvPr>
        </p:nvSpPr>
        <p:spPr/>
        <p:txBody>
          <a:bodyPr/>
          <a:p>
            <a:pPr lvl="0" fontAlgn="base"/>
            <a:endParaRPr lang="ja-JP" altLang="en-US" strike="noStrike" noProof="1" dirty="0"/>
          </a:p>
        </p:txBody>
      </p:sp>
      <p:sp>
        <p:nvSpPr>
          <p:cNvPr id="4" name="页脚占位符 3"/>
          <p:cNvSpPr>
            <a:spLocks noGrp="1"/>
          </p:cNvSpPr>
          <p:nvPr>
            <p:ph type="ftr" sz="quarter" idx="11"/>
          </p:nvPr>
        </p:nvSpPr>
        <p:spPr/>
        <p:txBody>
          <a:bodyPr/>
          <a:p>
            <a:pPr lvl="0" fontAlgn="base"/>
            <a:endParaRPr lang="ja-JP" altLang="en-US" strike="noStrike" noProof="1" dirty="0"/>
          </a:p>
        </p:txBody>
      </p:sp>
      <p:sp>
        <p:nvSpPr>
          <p:cNvPr id="5" name="灯片编号占位符 4"/>
          <p:cNvSpPr>
            <a:spLocks noGrp="1"/>
          </p:cNvSpPr>
          <p:nvPr>
            <p:ph type="sldNum" sz="quarter" idx="12"/>
          </p:nvPr>
        </p:nvSpPr>
        <p:spPr/>
        <p:txBody>
          <a:bodyPr/>
          <a:p>
            <a:pPr lvl="0" fontAlgn="base"/>
            <a:fld id="{9A0DB2DC-4C9A-4742-B13C-FB6460FD3503}" type="slidenum">
              <a:rPr lang="ja-JP" altLang="en-US" strike="noStrike" noProof="1" dirty="0">
                <a:latin typeface="Times New Roman" panose="02020603050405020304" pitchFamily="18" charset="0"/>
                <a:ea typeface="MS PGothic" panose="020B0600070205080204" pitchFamily="50" charset="-128"/>
                <a:cs typeface="+mn-cs"/>
              </a:rPr>
            </a:fld>
            <a:endParaRPr lang="ja-JP" altLang="en-US" strike="noStrike" noProof="1"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p>
            <a:pPr lvl="0" fontAlgn="base"/>
            <a:endParaRPr lang="ja-JP" altLang="en-US" strike="noStrike" noProof="1" dirty="0"/>
          </a:p>
        </p:txBody>
      </p:sp>
      <p:sp>
        <p:nvSpPr>
          <p:cNvPr id="3" name="页脚占位符 2"/>
          <p:cNvSpPr>
            <a:spLocks noGrp="1"/>
          </p:cNvSpPr>
          <p:nvPr>
            <p:ph type="ftr" sz="quarter" idx="11"/>
          </p:nvPr>
        </p:nvSpPr>
        <p:spPr/>
        <p:txBody>
          <a:bodyPr/>
          <a:p>
            <a:pPr lvl="0" fontAlgn="base"/>
            <a:endParaRPr lang="ja-JP" altLang="en-US" strike="noStrike" noProof="1" dirty="0"/>
          </a:p>
        </p:txBody>
      </p:sp>
      <p:sp>
        <p:nvSpPr>
          <p:cNvPr id="4" name="灯片编号占位符 3"/>
          <p:cNvSpPr>
            <a:spLocks noGrp="1"/>
          </p:cNvSpPr>
          <p:nvPr>
            <p:ph type="sldNum" sz="quarter" idx="12"/>
          </p:nvPr>
        </p:nvSpPr>
        <p:spPr/>
        <p:txBody>
          <a:bodyPr/>
          <a:p>
            <a:pPr lvl="0" fontAlgn="base"/>
            <a:fld id="{9A0DB2DC-4C9A-4742-B13C-FB6460FD3503}" type="slidenum">
              <a:rPr lang="ja-JP" altLang="en-US" strike="noStrike" noProof="1" dirty="0">
                <a:latin typeface="Times New Roman" panose="02020603050405020304" pitchFamily="18" charset="0"/>
                <a:ea typeface="MS PGothic" panose="020B0600070205080204" pitchFamily="50" charset="-128"/>
                <a:cs typeface="+mn-cs"/>
              </a:rPr>
            </a:fld>
            <a:endParaRPr lang="ja-JP" altLang="en-US" strike="noStrike" noProof="1"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457200"/>
            <a:ext cx="2949178" cy="1600200"/>
          </a:xfrm>
        </p:spPr>
        <p:txBody>
          <a:bodyPr anchor="b"/>
          <a:lstStyle>
            <a:lvl1pPr>
              <a:defRPr sz="2400"/>
            </a:lvl1pPr>
          </a:lstStyle>
          <a:p>
            <a:pPr fontAlgn="base"/>
            <a:r>
              <a:rPr lang="zh-CN" altLang="en-US" strike="noStrike" noProof="1" smtClean="0"/>
              <a:t>单击此处编辑母版标题样式</a:t>
            </a:r>
            <a:endParaRPr lang="zh-CN" altLang="en-US" strike="noStrike" noProof="1"/>
          </a:p>
        </p:txBody>
      </p:sp>
      <p:sp>
        <p:nvSpPr>
          <p:cNvPr id="3" name="内容占位符 2"/>
          <p:cNvSpPr>
            <a:spLocks noGrp="1"/>
          </p:cNvSpPr>
          <p:nvPr>
            <p:ph idx="1"/>
          </p:nvPr>
        </p:nvSpPr>
        <p:spPr>
          <a:xfrm>
            <a:off x="3887391" y="987425"/>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文本占位符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fontAlgn="base"/>
            <a:r>
              <a:rPr lang="zh-CN" altLang="en-US" strike="noStrike" noProof="1" smtClean="0"/>
              <a:t>单击此处编辑母版文本样式</a:t>
            </a:r>
            <a:endParaRPr lang="zh-CN" altLang="en-US" strike="noStrike" noProof="1" smtClean="0"/>
          </a:p>
        </p:txBody>
      </p:sp>
      <p:sp>
        <p:nvSpPr>
          <p:cNvPr id="5" name="日期占位符 4"/>
          <p:cNvSpPr>
            <a:spLocks noGrp="1"/>
          </p:cNvSpPr>
          <p:nvPr>
            <p:ph type="dt" sz="half" idx="10"/>
          </p:nvPr>
        </p:nvSpPr>
        <p:spPr/>
        <p:txBody>
          <a:bodyPr/>
          <a:p>
            <a:pPr lvl="0" fontAlgn="base"/>
            <a:endParaRPr lang="ja-JP" altLang="en-US" strike="noStrike" noProof="1" dirty="0"/>
          </a:p>
        </p:txBody>
      </p:sp>
      <p:sp>
        <p:nvSpPr>
          <p:cNvPr id="6" name="页脚占位符 5"/>
          <p:cNvSpPr>
            <a:spLocks noGrp="1"/>
          </p:cNvSpPr>
          <p:nvPr>
            <p:ph type="ftr" sz="quarter" idx="11"/>
          </p:nvPr>
        </p:nvSpPr>
        <p:spPr/>
        <p:txBody>
          <a:bodyPr/>
          <a:p>
            <a:pPr lvl="0" fontAlgn="base"/>
            <a:endParaRPr lang="ja-JP" altLang="en-US" strike="noStrike" noProof="1" dirty="0"/>
          </a:p>
        </p:txBody>
      </p:sp>
      <p:sp>
        <p:nvSpPr>
          <p:cNvPr id="7" name="灯片编号占位符 6"/>
          <p:cNvSpPr>
            <a:spLocks noGrp="1"/>
          </p:cNvSpPr>
          <p:nvPr>
            <p:ph type="sldNum" sz="quarter" idx="12"/>
          </p:nvPr>
        </p:nvSpPr>
        <p:spPr/>
        <p:txBody>
          <a:bodyPr/>
          <a:p>
            <a:pPr lvl="0" fontAlgn="base"/>
            <a:fld id="{9A0DB2DC-4C9A-4742-B13C-FB6460FD3503}" type="slidenum">
              <a:rPr lang="ja-JP" altLang="en-US" strike="noStrike" noProof="1" dirty="0">
                <a:latin typeface="Times New Roman" panose="02020603050405020304" pitchFamily="18" charset="0"/>
                <a:ea typeface="MS PGothic" panose="020B0600070205080204" pitchFamily="50" charset="-128"/>
                <a:cs typeface="+mn-cs"/>
              </a:rPr>
            </a:fld>
            <a:endParaRPr lang="ja-JP" altLang="en-US" strike="noStrike" noProof="1"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457200"/>
            <a:ext cx="3124012" cy="1600200"/>
          </a:xfrm>
        </p:spPr>
        <p:txBody>
          <a:bodyPr anchor="b"/>
          <a:lstStyle>
            <a:lvl1pPr>
              <a:defRPr sz="2400"/>
            </a:lvl1pPr>
          </a:lstStyle>
          <a:p>
            <a:pPr fontAlgn="base"/>
            <a:r>
              <a:rPr lang="zh-CN" altLang="en-US" strike="noStrike" noProof="1" smtClean="0"/>
              <a:t>单击此处编辑母版标题样式</a:t>
            </a:r>
            <a:endParaRPr lang="zh-CN" altLang="en-US" strike="noStrike" noProof="1"/>
          </a:p>
        </p:txBody>
      </p:sp>
      <p:sp>
        <p:nvSpPr>
          <p:cNvPr id="3" name="图片占位符 2"/>
          <p:cNvSpPr>
            <a:spLocks noGrp="1"/>
          </p:cNvSpPr>
          <p:nvPr>
            <p:ph type="pic" idx="1"/>
          </p:nvPr>
        </p:nvSpPr>
        <p:spPr>
          <a:xfrm>
            <a:off x="3887391" y="457201"/>
            <a:ext cx="4629150" cy="5403850"/>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pPr fontAlgn="base"/>
            <a:endParaRPr lang="zh-CN" altLang="en-US" strike="noStrike" noProof="1"/>
          </a:p>
        </p:txBody>
      </p:sp>
      <p:sp>
        <p:nvSpPr>
          <p:cNvPr id="4" name="文本占位符 3"/>
          <p:cNvSpPr>
            <a:spLocks noGrp="1"/>
          </p:cNvSpPr>
          <p:nvPr>
            <p:ph type="body" sz="half" idx="2"/>
          </p:nvPr>
        </p:nvSpPr>
        <p:spPr>
          <a:xfrm>
            <a:off x="629841" y="2057400"/>
            <a:ext cx="3124012" cy="3811588"/>
          </a:xfrm>
        </p:spPr>
        <p:txBody>
          <a:bodyPr/>
          <a:lstStyle>
            <a:lvl1pPr marL="0" indent="0">
              <a:buNone/>
              <a:defRPr sz="1500"/>
            </a:lvl1pPr>
            <a:lvl2pPr marL="342900" indent="0">
              <a:buNone/>
              <a:defRPr sz="1350"/>
            </a:lvl2pPr>
            <a:lvl3pPr marL="685800" indent="0">
              <a:buNone/>
              <a:defRPr sz="1200"/>
            </a:lvl3pPr>
            <a:lvl4pPr marL="1028700" indent="0">
              <a:buNone/>
              <a:defRPr sz="1050"/>
            </a:lvl4pPr>
            <a:lvl5pPr marL="1371600" indent="0">
              <a:buNone/>
              <a:defRPr sz="1050"/>
            </a:lvl5pPr>
            <a:lvl6pPr marL="1714500" indent="0">
              <a:buNone/>
              <a:defRPr sz="1050"/>
            </a:lvl6pPr>
            <a:lvl7pPr marL="2057400" indent="0">
              <a:buNone/>
              <a:defRPr sz="1050"/>
            </a:lvl7pPr>
            <a:lvl8pPr marL="2400300" indent="0">
              <a:buNone/>
              <a:defRPr sz="1050"/>
            </a:lvl8pPr>
            <a:lvl9pPr marL="2743200" indent="0">
              <a:buNone/>
              <a:defRPr sz="1050"/>
            </a:lvl9pPr>
          </a:lstStyle>
          <a:p>
            <a:pPr lvl="0" fontAlgn="base"/>
            <a:r>
              <a:rPr lang="zh-CN" altLang="en-US" strike="noStrike" noProof="1" smtClean="0"/>
              <a:t>单击此处编辑母版文本样式</a:t>
            </a:r>
            <a:endParaRPr lang="zh-CN" altLang="en-US" strike="noStrike" noProof="1" smtClean="0"/>
          </a:p>
        </p:txBody>
      </p:sp>
      <p:sp>
        <p:nvSpPr>
          <p:cNvPr id="5" name="日期占位符 4"/>
          <p:cNvSpPr>
            <a:spLocks noGrp="1"/>
          </p:cNvSpPr>
          <p:nvPr>
            <p:ph type="dt" sz="half" idx="10"/>
          </p:nvPr>
        </p:nvSpPr>
        <p:spPr/>
        <p:txBody>
          <a:bodyPr/>
          <a:p>
            <a:pPr lvl="0" fontAlgn="base"/>
            <a:endParaRPr lang="ja-JP" altLang="en-US" strike="noStrike" noProof="1" dirty="0"/>
          </a:p>
        </p:txBody>
      </p:sp>
      <p:sp>
        <p:nvSpPr>
          <p:cNvPr id="6" name="页脚占位符 5"/>
          <p:cNvSpPr>
            <a:spLocks noGrp="1"/>
          </p:cNvSpPr>
          <p:nvPr>
            <p:ph type="ftr" sz="quarter" idx="11"/>
          </p:nvPr>
        </p:nvSpPr>
        <p:spPr/>
        <p:txBody>
          <a:bodyPr/>
          <a:p>
            <a:pPr lvl="0" fontAlgn="base"/>
            <a:endParaRPr lang="ja-JP" altLang="en-US" strike="noStrike" noProof="1" dirty="0"/>
          </a:p>
        </p:txBody>
      </p:sp>
      <p:sp>
        <p:nvSpPr>
          <p:cNvPr id="7" name="灯片编号占位符 6"/>
          <p:cNvSpPr>
            <a:spLocks noGrp="1"/>
          </p:cNvSpPr>
          <p:nvPr>
            <p:ph type="sldNum" sz="quarter" idx="12"/>
          </p:nvPr>
        </p:nvSpPr>
        <p:spPr/>
        <p:txBody>
          <a:bodyPr/>
          <a:p>
            <a:pPr lvl="0" fontAlgn="base"/>
            <a:fld id="{9A0DB2DC-4C9A-4742-B13C-FB6460FD3503}" type="slidenum">
              <a:rPr lang="ja-JP" altLang="en-US" strike="noStrike" noProof="1" dirty="0">
                <a:latin typeface="Times New Roman" panose="02020603050405020304" pitchFamily="18" charset="0"/>
                <a:ea typeface="MS PGothic" panose="020B0600070205080204" pitchFamily="50" charset="-128"/>
                <a:cs typeface="+mn-cs"/>
              </a:rPr>
            </a:fld>
            <a:endParaRPr lang="ja-JP" altLang="en-US" strike="noStrike" noProof="1" dirty="0"/>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CC"/>
        </a:solidFill>
        <a:effectLst/>
      </p:bgPr>
    </p:bg>
    <p:spTree>
      <p:nvGrpSpPr>
        <p:cNvPr id="1" name=""/>
        <p:cNvGrpSpPr/>
        <p:nvPr/>
      </p:nvGrpSpPr>
      <p:grpSpPr/>
      <p:sp>
        <p:nvSpPr>
          <p:cNvPr id="1026" name="标题 1025"/>
          <p:cNvSpPr>
            <a:spLocks noGrp="1"/>
          </p:cNvSpPr>
          <p:nvPr>
            <p:ph type="title"/>
          </p:nvPr>
        </p:nvSpPr>
        <p:spPr>
          <a:xfrm>
            <a:off x="685800" y="609600"/>
            <a:ext cx="7772400" cy="1143000"/>
          </a:xfrm>
          <a:prstGeom prst="rect">
            <a:avLst/>
          </a:prstGeom>
          <a:noFill/>
          <a:ln w="9525">
            <a:noFill/>
          </a:ln>
        </p:spPr>
        <p:txBody>
          <a:bodyPr anchor="ctr" anchorCtr="0"/>
          <a:p>
            <a:pPr lvl="0"/>
            <a:r>
              <a:rPr lang="en-US" altLang="ja-JP" dirty="0"/>
              <a:t>Click to edit Master title style</a:t>
            </a:r>
            <a:endParaRPr lang="en-US" altLang="ja-JP" dirty="0"/>
          </a:p>
        </p:txBody>
      </p:sp>
      <p:sp>
        <p:nvSpPr>
          <p:cNvPr id="1027" name="文本占位符 1026"/>
          <p:cNvSpPr>
            <a:spLocks noGrp="1"/>
          </p:cNvSpPr>
          <p:nvPr>
            <p:ph type="body"/>
          </p:nvPr>
        </p:nvSpPr>
        <p:spPr>
          <a:xfrm>
            <a:off x="685800" y="1981200"/>
            <a:ext cx="7772400" cy="4114800"/>
          </a:xfrm>
          <a:prstGeom prst="rect">
            <a:avLst/>
          </a:prstGeom>
          <a:noFill/>
          <a:ln w="9525">
            <a:noFill/>
          </a:ln>
        </p:spPr>
        <p:txBody>
          <a:bodyPr anchor="t" anchorCtr="0"/>
          <a:p>
            <a:pPr lvl="0"/>
            <a:r>
              <a:rPr lang="en-US" altLang="ja-JP" dirty="0"/>
              <a:t>Click to edit Master text styles</a:t>
            </a:r>
            <a:endParaRPr lang="en-US" altLang="ja-JP" dirty="0"/>
          </a:p>
          <a:p>
            <a:pPr lvl="1"/>
            <a:r>
              <a:rPr lang="en-US" altLang="ja-JP" dirty="0"/>
              <a:t>Second level</a:t>
            </a:r>
            <a:endParaRPr lang="en-US" altLang="ja-JP" dirty="0"/>
          </a:p>
          <a:p>
            <a:pPr lvl="2"/>
            <a:r>
              <a:rPr lang="en-US" altLang="ja-JP" dirty="0"/>
              <a:t>Third level</a:t>
            </a:r>
            <a:endParaRPr lang="en-US" altLang="ja-JP" dirty="0"/>
          </a:p>
          <a:p>
            <a:pPr lvl="3"/>
            <a:r>
              <a:rPr lang="en-US" altLang="ja-JP" dirty="0"/>
              <a:t>Fourth level</a:t>
            </a:r>
            <a:endParaRPr lang="en-US" altLang="ja-JP" dirty="0"/>
          </a:p>
          <a:p>
            <a:pPr lvl="4"/>
            <a:r>
              <a:rPr lang="en-US" altLang="ja-JP" dirty="0"/>
              <a:t>Fifth level</a:t>
            </a:r>
            <a:endParaRPr lang="en-US" altLang="ja-JP" dirty="0"/>
          </a:p>
        </p:txBody>
      </p:sp>
      <p:sp>
        <p:nvSpPr>
          <p:cNvPr id="1028" name="日期占位符 1027"/>
          <p:cNvSpPr>
            <a:spLocks noGrp="1"/>
          </p:cNvSpPr>
          <p:nvPr>
            <p:ph type="dt" sz="half" idx="2"/>
          </p:nvPr>
        </p:nvSpPr>
        <p:spPr>
          <a:xfrm>
            <a:off x="685800" y="6248400"/>
            <a:ext cx="1905000" cy="457200"/>
          </a:xfrm>
          <a:prstGeom prst="rect">
            <a:avLst/>
          </a:prstGeom>
          <a:noFill/>
          <a:ln w="9525">
            <a:noFill/>
          </a:ln>
        </p:spPr>
        <p:txBody>
          <a:bodyPr/>
          <a:lstStyle>
            <a:lvl1pPr>
              <a:defRPr sz="1400">
                <a:ea typeface="MS PGothic" panose="020B0600070205080204" pitchFamily="50" charset="-128"/>
              </a:defRPr>
            </a:lvl1pPr>
          </a:lstStyle>
          <a:p>
            <a:pPr lvl="0" fontAlgn="base"/>
            <a:endParaRPr lang="ja-JP" altLang="en-US" strike="noStrike" noProof="1" dirty="0"/>
          </a:p>
        </p:txBody>
      </p:sp>
      <p:sp>
        <p:nvSpPr>
          <p:cNvPr id="1029" name="页脚占位符 1028"/>
          <p:cNvSpPr>
            <a:spLocks noGrp="1"/>
          </p:cNvSpPr>
          <p:nvPr>
            <p:ph type="ftr" sz="quarter" idx="3"/>
          </p:nvPr>
        </p:nvSpPr>
        <p:spPr>
          <a:xfrm>
            <a:off x="3124200" y="6248400"/>
            <a:ext cx="2895600" cy="457200"/>
          </a:xfrm>
          <a:prstGeom prst="rect">
            <a:avLst/>
          </a:prstGeom>
          <a:noFill/>
          <a:ln w="9525">
            <a:noFill/>
          </a:ln>
        </p:spPr>
        <p:txBody>
          <a:bodyPr/>
          <a:lstStyle>
            <a:lvl1pPr algn="ctr">
              <a:defRPr sz="1400">
                <a:ea typeface="MS PGothic" panose="020B0600070205080204" pitchFamily="50" charset="-128"/>
              </a:defRPr>
            </a:lvl1pPr>
          </a:lstStyle>
          <a:p>
            <a:pPr lvl="0" fontAlgn="base"/>
            <a:endParaRPr lang="ja-JP" altLang="en-US" strike="noStrike" noProof="1" dirty="0"/>
          </a:p>
        </p:txBody>
      </p:sp>
      <p:sp>
        <p:nvSpPr>
          <p:cNvPr id="1030" name="灯片编号占位符 1029"/>
          <p:cNvSpPr>
            <a:spLocks noGrp="1"/>
          </p:cNvSpPr>
          <p:nvPr>
            <p:ph type="sldNum" sz="quarter" idx="4"/>
          </p:nvPr>
        </p:nvSpPr>
        <p:spPr>
          <a:xfrm>
            <a:off x="6553200" y="6248400"/>
            <a:ext cx="1905000" cy="457200"/>
          </a:xfrm>
          <a:prstGeom prst="rect">
            <a:avLst/>
          </a:prstGeom>
          <a:noFill/>
          <a:ln w="9525">
            <a:noFill/>
          </a:ln>
        </p:spPr>
        <p:txBody>
          <a:bodyPr/>
          <a:lstStyle>
            <a:lvl1pPr algn="r">
              <a:defRPr sz="1400">
                <a:ea typeface="MS PGothic" panose="020B0600070205080204" pitchFamily="50" charset="-128"/>
              </a:defRPr>
            </a:lvl1pPr>
          </a:lstStyle>
          <a:p>
            <a:pPr lvl="0" fontAlgn="base"/>
            <a:fld id="{9A0DB2DC-4C9A-4742-B13C-FB6460FD3503}" type="slidenum">
              <a:rPr lang="ja-JP" altLang="en-US" strike="noStrike" noProof="1" dirty="0">
                <a:latin typeface="Times New Roman" panose="02020603050405020304" pitchFamily="18" charset="0"/>
                <a:ea typeface="MS PGothic" panose="020B0600070205080204" pitchFamily="50" charset="-128"/>
                <a:cs typeface="+mn-cs"/>
              </a:rPr>
            </a:fld>
            <a:endParaRPr lang="ja-JP" altLang="en-US" strike="noStrike" noProof="1" dirty="0"/>
          </a:p>
        </p:txBody>
      </p:sp>
      <p:sp>
        <p:nvSpPr>
          <p:cNvPr id="1031" name="矩形 1031"/>
          <p:cNvSpPr/>
          <p:nvPr/>
        </p:nvSpPr>
        <p:spPr>
          <a:xfrm>
            <a:off x="0" y="0"/>
            <a:ext cx="9144000" cy="841375"/>
          </a:xfrm>
          <a:prstGeom prst="rect">
            <a:avLst/>
          </a:prstGeom>
          <a:solidFill>
            <a:srgbClr val="99CCFF"/>
          </a:solidFill>
          <a:ln w="9525">
            <a:noFill/>
          </a:ln>
        </p:spPr>
        <p:txBody>
          <a:bodyPr anchor="t" anchorCtr="0"/>
          <a:p>
            <a:pPr lvl="0" eaLnBrk="0" hangingPunct="0"/>
            <a:endParaRPr lang="zh-CN" altLang="en-US">
              <a:latin typeface="Times New Roman" panose="02020603050405020304" pitchFamily="18" charset="0"/>
            </a:endParaRPr>
          </a:p>
        </p:txBody>
      </p:sp>
      <p:sp>
        <p:nvSpPr>
          <p:cNvPr id="1032" name="文本框 1030"/>
          <p:cNvSpPr txBox="1"/>
          <p:nvPr/>
        </p:nvSpPr>
        <p:spPr>
          <a:xfrm>
            <a:off x="228600" y="153988"/>
            <a:ext cx="4343400" cy="153987"/>
          </a:xfrm>
          <a:prstGeom prst="rect">
            <a:avLst/>
          </a:prstGeom>
          <a:noFill/>
          <a:ln w="9525">
            <a:noFill/>
          </a:ln>
        </p:spPr>
        <p:txBody>
          <a:bodyPr anchor="t" anchorCtr="0"/>
          <a:p>
            <a:pPr lvl="0" eaLnBrk="0" hangingPunct="0">
              <a:spcBef>
                <a:spcPct val="50000"/>
              </a:spcBef>
            </a:pPr>
            <a:r>
              <a:rPr lang="ja-JP" altLang="en-US" sz="1200" b="1" dirty="0">
                <a:solidFill>
                  <a:schemeClr val="bg1"/>
                </a:solidFill>
                <a:latin typeface="黑体" panose="02010609060101010101" pitchFamily="2" charset="-122"/>
                <a:ea typeface="黑体" panose="02010609060101010101" pitchFamily="2" charset="-122"/>
              </a:rPr>
              <a:t>丰田技术员&gt;&gt;定期保养</a:t>
            </a:r>
            <a:endParaRPr lang="en-US" altLang="ja-JP" sz="1200" b="1" dirty="0">
              <a:solidFill>
                <a:schemeClr val="bg1"/>
              </a:solidFill>
              <a:latin typeface="黑体" panose="02010609060101010101" pitchFamily="2" charset="-122"/>
              <a:ea typeface="黑体" panose="02010609060101010101" pitchFamily="2" charset="-122"/>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marL="0" lvl="0" indent="0" algn="ctr" defTabSz="914400" rtl="0" eaLnBrk="0" fontAlgn="base" latinLnBrk="0" hangingPunct="0">
        <a:lnSpc>
          <a:spcPct val="100000"/>
        </a:lnSpc>
        <a:spcBef>
          <a:spcPct val="0"/>
        </a:spcBef>
        <a:spcAft>
          <a:spcPct val="0"/>
        </a:spcAft>
        <a:buNone/>
        <a:defRPr sz="4400" b="0" i="0" u="none" kern="1200" baseline="0">
          <a:solidFill>
            <a:schemeClr val="tx2"/>
          </a:solidFill>
          <a:latin typeface="+mj-lt"/>
          <a:ea typeface="+mj-ea"/>
          <a:cs typeface="+mj-cs"/>
        </a:defRPr>
      </a:lvl1pPr>
    </p:titleStyle>
    <p:bodyStyle>
      <a:lvl1pPr marL="342900" lvl="0" indent="-342900" algn="l" defTabSz="914400" rtl="0" eaLnBrk="0" fontAlgn="base" latinLnBrk="0" hangingPunct="0">
        <a:lnSpc>
          <a:spcPct val="100000"/>
        </a:lnSpc>
        <a:spcBef>
          <a:spcPct val="20000"/>
        </a:spcBef>
        <a:spcAft>
          <a:spcPct val="0"/>
        </a:spcAft>
        <a:buChar char="•"/>
        <a:defRPr sz="3200" b="0" i="0" u="none" kern="1200" baseline="0">
          <a:solidFill>
            <a:schemeClr val="tx1"/>
          </a:solidFill>
          <a:latin typeface="+mn-lt"/>
          <a:ea typeface="+mn-ea"/>
          <a:cs typeface="+mn-cs"/>
        </a:defRPr>
      </a:lvl1pPr>
      <a:lvl2pPr marL="742950" lvl="1" indent="-285750" algn="l" defTabSz="914400" rtl="0" eaLnBrk="0" fontAlgn="base" latinLnBrk="0" hangingPunct="0">
        <a:lnSpc>
          <a:spcPct val="100000"/>
        </a:lnSpc>
        <a:spcBef>
          <a:spcPct val="20000"/>
        </a:spcBef>
        <a:spcAft>
          <a:spcPct val="0"/>
        </a:spcAft>
        <a:buChar char="–"/>
        <a:defRPr sz="2800" b="0" i="0" u="none" kern="1200" baseline="0">
          <a:solidFill>
            <a:schemeClr val="tx1"/>
          </a:solidFill>
          <a:latin typeface="+mn-lt"/>
          <a:ea typeface="+mn-ea"/>
          <a:cs typeface="+mn-cs"/>
        </a:defRPr>
      </a:lvl2pPr>
      <a:lvl3pPr marL="1143000" lvl="2" indent="-228600" algn="l" defTabSz="914400" rtl="0" eaLnBrk="0" fontAlgn="base" latinLnBrk="0" hangingPunct="0">
        <a:lnSpc>
          <a:spcPct val="100000"/>
        </a:lnSpc>
        <a:spcBef>
          <a:spcPct val="20000"/>
        </a:spcBef>
        <a:spcAft>
          <a:spcPct val="0"/>
        </a:spcAft>
        <a:buChar char="•"/>
        <a:defRPr sz="2400" b="0" i="0" u="none" kern="1200" baseline="0">
          <a:solidFill>
            <a:schemeClr val="tx1"/>
          </a:solidFill>
          <a:latin typeface="+mn-lt"/>
          <a:ea typeface="+mn-ea"/>
          <a:cs typeface="+mn-cs"/>
        </a:defRPr>
      </a:lvl3pPr>
      <a:lvl4pPr marL="1600200" lvl="3" indent="-228600" algn="l" defTabSz="914400" rtl="0" eaLnBrk="0" fontAlgn="base" latinLnBrk="0" hangingPunct="0">
        <a:lnSpc>
          <a:spcPct val="100000"/>
        </a:lnSpc>
        <a:spcBef>
          <a:spcPct val="20000"/>
        </a:spcBef>
        <a:spcAft>
          <a:spcPct val="0"/>
        </a:spcAft>
        <a:buChar char="–"/>
        <a:defRPr sz="2000" b="0" i="0" u="none" kern="1200" baseline="0">
          <a:solidFill>
            <a:schemeClr val="tx1"/>
          </a:solidFill>
          <a:latin typeface="+mn-lt"/>
          <a:ea typeface="+mn-ea"/>
          <a:cs typeface="+mn-cs"/>
        </a:defRPr>
      </a:lvl4pPr>
      <a:lvl5pPr marL="2057400" lvl="4" indent="-228600" algn="l" defTabSz="914400" rtl="0" eaLnBrk="0" fontAlgn="base" latinLnBrk="0" hangingPunct="0">
        <a:lnSpc>
          <a:spcPct val="100000"/>
        </a:lnSpc>
        <a:spcBef>
          <a:spcPct val="20000"/>
        </a:spcBef>
        <a:spcAft>
          <a:spcPct val="0"/>
        </a:spcAft>
        <a:buChar char="»"/>
        <a:defRPr sz="2000" b="0" i="0" u="none" kern="1200" baseline="0">
          <a:solidFill>
            <a:schemeClr val="tx1"/>
          </a:solidFill>
          <a:latin typeface="+mn-lt"/>
          <a:ea typeface="+mn-ea"/>
          <a:cs typeface="+mn-cs"/>
        </a:defRPr>
      </a:lvl5pPr>
      <a:lvl6pPr marL="2514600" lvl="5" indent="-228600" algn="l" defTabSz="914400" rtl="0" eaLnBrk="0" fontAlgn="base" latinLnBrk="0" hangingPunct="0">
        <a:lnSpc>
          <a:spcPct val="100000"/>
        </a:lnSpc>
        <a:spcBef>
          <a:spcPct val="20000"/>
        </a:spcBef>
        <a:spcAft>
          <a:spcPct val="0"/>
        </a:spcAft>
        <a:buChar char="»"/>
        <a:defRPr sz="2000" b="0" i="0" u="none" kern="1200" baseline="0">
          <a:solidFill>
            <a:schemeClr val="tx1"/>
          </a:solidFill>
          <a:latin typeface="+mn-lt"/>
          <a:ea typeface="+mn-ea"/>
          <a:cs typeface="+mn-cs"/>
        </a:defRPr>
      </a:lvl6pPr>
      <a:lvl7pPr marL="2971800" lvl="6" indent="-228600" algn="l" defTabSz="914400" rtl="0" eaLnBrk="0" fontAlgn="base" latinLnBrk="0" hangingPunct="0">
        <a:lnSpc>
          <a:spcPct val="100000"/>
        </a:lnSpc>
        <a:spcBef>
          <a:spcPct val="20000"/>
        </a:spcBef>
        <a:spcAft>
          <a:spcPct val="0"/>
        </a:spcAft>
        <a:buChar char="»"/>
        <a:defRPr sz="2000" b="0" i="0" u="none" kern="1200" baseline="0">
          <a:solidFill>
            <a:schemeClr val="tx1"/>
          </a:solidFill>
          <a:latin typeface="+mn-lt"/>
          <a:ea typeface="+mn-ea"/>
          <a:cs typeface="+mn-cs"/>
        </a:defRPr>
      </a:lvl7pPr>
      <a:lvl8pPr marL="3429000" lvl="7" indent="-228600" algn="l" defTabSz="914400" rtl="0" eaLnBrk="0" fontAlgn="base" latinLnBrk="0" hangingPunct="0">
        <a:lnSpc>
          <a:spcPct val="100000"/>
        </a:lnSpc>
        <a:spcBef>
          <a:spcPct val="20000"/>
        </a:spcBef>
        <a:spcAft>
          <a:spcPct val="0"/>
        </a:spcAft>
        <a:buChar char="»"/>
        <a:defRPr sz="2000" b="0" i="0" u="none" kern="1200" baseline="0">
          <a:solidFill>
            <a:schemeClr val="tx1"/>
          </a:solidFill>
          <a:latin typeface="+mn-lt"/>
          <a:ea typeface="+mn-ea"/>
          <a:cs typeface="+mn-cs"/>
        </a:defRPr>
      </a:lvl8pPr>
      <a:lvl9pPr marL="3886200" lvl="8" indent="-228600" algn="l" defTabSz="914400" rtl="0" eaLnBrk="0" fontAlgn="base" latinLnBrk="0" hangingPunct="0">
        <a:lnSpc>
          <a:spcPct val="100000"/>
        </a:lnSpc>
        <a:spcBef>
          <a:spcPct val="20000"/>
        </a:spcBef>
        <a:spcAft>
          <a:spcPct val="0"/>
        </a:spcAft>
        <a:buChar char="»"/>
        <a:defRPr sz="2000" b="0" i="0" u="none" kern="1200" baseline="0">
          <a:solidFill>
            <a:schemeClr val="tx1"/>
          </a:solidFill>
          <a:latin typeface="+mn-lt"/>
          <a:ea typeface="+mn-ea"/>
          <a:cs typeface="+mn-cs"/>
        </a:defRPr>
      </a:lvl9pPr>
    </p:bodyStyle>
    <p:otherStyle>
      <a:lvl1pPr marL="0" lvl="0" indent="0" algn="l" defTabSz="914400" rtl="0" eaLnBrk="0" fontAlgn="base" latinLnBrk="0" hangingPunct="0">
        <a:lnSpc>
          <a:spcPct val="100000"/>
        </a:lnSpc>
        <a:spcBef>
          <a:spcPct val="0"/>
        </a:spcBef>
        <a:spcAft>
          <a:spcPct val="0"/>
        </a:spcAft>
        <a:buNone/>
        <a:defRPr sz="2400" b="0" i="0" u="none" kern="1200" baseline="0">
          <a:solidFill>
            <a:schemeClr val="tx1"/>
          </a:solidFill>
          <a:latin typeface="+mn-lt"/>
          <a:ea typeface="+mn-ea"/>
          <a:cs typeface="+mn-cs"/>
        </a:defRPr>
      </a:lvl1pPr>
      <a:lvl2pPr marL="457200" lvl="1" indent="0" algn="l" defTabSz="914400" rtl="0" eaLnBrk="0" fontAlgn="base" latinLnBrk="0" hangingPunct="0">
        <a:lnSpc>
          <a:spcPct val="100000"/>
        </a:lnSpc>
        <a:spcBef>
          <a:spcPct val="0"/>
        </a:spcBef>
        <a:spcAft>
          <a:spcPct val="0"/>
        </a:spcAft>
        <a:buNone/>
        <a:defRPr sz="2400" b="0" i="0" u="none" kern="1200" baseline="0">
          <a:solidFill>
            <a:schemeClr val="tx1"/>
          </a:solidFill>
          <a:latin typeface="Times New Roman" panose="02020603050405020304" pitchFamily="18" charset="0"/>
          <a:ea typeface="+mn-ea"/>
          <a:cs typeface="+mn-cs"/>
        </a:defRPr>
      </a:lvl2pPr>
      <a:lvl3pPr marL="914400" lvl="2" indent="0" algn="l" defTabSz="914400" rtl="0" eaLnBrk="0" fontAlgn="base" latinLnBrk="0" hangingPunct="0">
        <a:lnSpc>
          <a:spcPct val="100000"/>
        </a:lnSpc>
        <a:spcBef>
          <a:spcPct val="0"/>
        </a:spcBef>
        <a:spcAft>
          <a:spcPct val="0"/>
        </a:spcAft>
        <a:buNone/>
        <a:defRPr sz="2400" b="0" i="0" u="none" kern="1200" baseline="0">
          <a:solidFill>
            <a:schemeClr val="tx1"/>
          </a:solidFill>
          <a:latin typeface="Times New Roman" panose="02020603050405020304" pitchFamily="18" charset="0"/>
          <a:ea typeface="+mn-ea"/>
          <a:cs typeface="+mn-cs"/>
        </a:defRPr>
      </a:lvl3pPr>
      <a:lvl4pPr marL="1371600" lvl="3" indent="0" algn="l" defTabSz="914400" rtl="0" eaLnBrk="0" fontAlgn="base" latinLnBrk="0" hangingPunct="0">
        <a:lnSpc>
          <a:spcPct val="100000"/>
        </a:lnSpc>
        <a:spcBef>
          <a:spcPct val="0"/>
        </a:spcBef>
        <a:spcAft>
          <a:spcPct val="0"/>
        </a:spcAft>
        <a:buNone/>
        <a:defRPr sz="2400" b="0" i="0" u="none" kern="1200" baseline="0">
          <a:solidFill>
            <a:schemeClr val="tx1"/>
          </a:solidFill>
          <a:latin typeface="Times New Roman" panose="02020603050405020304" pitchFamily="18" charset="0"/>
          <a:ea typeface="+mn-ea"/>
          <a:cs typeface="+mn-cs"/>
        </a:defRPr>
      </a:lvl4pPr>
      <a:lvl5pPr marL="1828800" lvl="4" indent="0" algn="l" defTabSz="914400" rtl="0" eaLnBrk="0" fontAlgn="base" latinLnBrk="0" hangingPunct="0">
        <a:lnSpc>
          <a:spcPct val="100000"/>
        </a:lnSpc>
        <a:spcBef>
          <a:spcPct val="0"/>
        </a:spcBef>
        <a:spcAft>
          <a:spcPct val="0"/>
        </a:spcAft>
        <a:buNone/>
        <a:defRPr sz="2400" b="0" i="0" u="none" kern="1200" baseline="0">
          <a:solidFill>
            <a:schemeClr val="tx1"/>
          </a:solidFill>
          <a:latin typeface="Times New Roman" panose="02020603050405020304" pitchFamily="18" charset="0"/>
          <a:ea typeface="+mn-ea"/>
          <a:cs typeface="+mn-cs"/>
        </a:defRPr>
      </a:lvl5pPr>
      <a:lvl6pPr marL="2286000" lvl="5" indent="0" algn="l" defTabSz="914400" rtl="0" eaLnBrk="0" fontAlgn="base" latinLnBrk="0" hangingPunct="0">
        <a:lnSpc>
          <a:spcPct val="100000"/>
        </a:lnSpc>
        <a:spcBef>
          <a:spcPct val="0"/>
        </a:spcBef>
        <a:spcAft>
          <a:spcPct val="0"/>
        </a:spcAft>
        <a:buNone/>
        <a:defRPr sz="2400" b="0" i="0" u="none" kern="1200" baseline="0">
          <a:solidFill>
            <a:schemeClr val="tx1"/>
          </a:solidFill>
          <a:latin typeface="Times New Roman" panose="02020603050405020304" pitchFamily="18" charset="0"/>
          <a:ea typeface="+mn-ea"/>
          <a:cs typeface="+mn-cs"/>
        </a:defRPr>
      </a:lvl6pPr>
      <a:lvl7pPr marL="2743200" lvl="6" indent="0" algn="l" defTabSz="914400" rtl="0" eaLnBrk="0" fontAlgn="base" latinLnBrk="0" hangingPunct="0">
        <a:lnSpc>
          <a:spcPct val="100000"/>
        </a:lnSpc>
        <a:spcBef>
          <a:spcPct val="0"/>
        </a:spcBef>
        <a:spcAft>
          <a:spcPct val="0"/>
        </a:spcAft>
        <a:buNone/>
        <a:defRPr sz="2400" b="0" i="0" u="none" kern="1200" baseline="0">
          <a:solidFill>
            <a:schemeClr val="tx1"/>
          </a:solidFill>
          <a:latin typeface="Times New Roman" panose="02020603050405020304" pitchFamily="18" charset="0"/>
          <a:ea typeface="+mn-ea"/>
          <a:cs typeface="+mn-cs"/>
        </a:defRPr>
      </a:lvl7pPr>
      <a:lvl8pPr marL="3200400" lvl="7" indent="0" algn="l" defTabSz="914400" rtl="0" eaLnBrk="0" fontAlgn="base" latinLnBrk="0" hangingPunct="0">
        <a:lnSpc>
          <a:spcPct val="100000"/>
        </a:lnSpc>
        <a:spcBef>
          <a:spcPct val="0"/>
        </a:spcBef>
        <a:spcAft>
          <a:spcPct val="0"/>
        </a:spcAft>
        <a:buNone/>
        <a:defRPr sz="2400" b="0" i="0" u="none" kern="1200" baseline="0">
          <a:solidFill>
            <a:schemeClr val="tx1"/>
          </a:solidFill>
          <a:latin typeface="Times New Roman" panose="02020603050405020304" pitchFamily="18" charset="0"/>
          <a:ea typeface="+mn-ea"/>
          <a:cs typeface="+mn-cs"/>
        </a:defRPr>
      </a:lvl8pPr>
      <a:lvl9pPr marL="3657600" lvl="8" indent="0" algn="l" defTabSz="914400" rtl="0" eaLnBrk="0" fontAlgn="base" latinLnBrk="0" hangingPunct="0">
        <a:lnSpc>
          <a:spcPct val="100000"/>
        </a:lnSpc>
        <a:spcBef>
          <a:spcPct val="0"/>
        </a:spcBef>
        <a:spcAft>
          <a:spcPct val="0"/>
        </a:spcAft>
        <a:buNone/>
        <a:defRPr sz="2400" b="0" i="0" u="none" kern="1200" baseline="0">
          <a:solidFill>
            <a:schemeClr val="tx1"/>
          </a:solidFill>
          <a:latin typeface="Times New Roman" panose="02020603050405020304" pitchFamily="18" charset="0"/>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image" Target="../media/image1.jpeg"/></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1.xml"/><Relationship Id="rId1" Type="http://schemas.openxmlformats.org/officeDocument/2006/relationships/image" Target="../media/image10.jpeg"/></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1.xml"/><Relationship Id="rId1" Type="http://schemas.openxmlformats.org/officeDocument/2006/relationships/image" Target="../media/image11.jpeg"/></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1.xml"/><Relationship Id="rId1" Type="http://schemas.openxmlformats.org/officeDocument/2006/relationships/image" Target="../media/image12.jpeg"/></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1.xml"/><Relationship Id="rId1" Type="http://schemas.openxmlformats.org/officeDocument/2006/relationships/image" Target="../media/image13.jpeg"/></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1.xml"/><Relationship Id="rId1" Type="http://schemas.openxmlformats.org/officeDocument/2006/relationships/image" Target="../media/image14.jpeg"/></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1.xml"/><Relationship Id="rId1" Type="http://schemas.openxmlformats.org/officeDocument/2006/relationships/image" Target="../media/image15.jpeg"/></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1.xml"/><Relationship Id="rId1" Type="http://schemas.openxmlformats.org/officeDocument/2006/relationships/image" Target="../media/image16.jpeg"/></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1.xml"/><Relationship Id="rId1" Type="http://schemas.openxmlformats.org/officeDocument/2006/relationships/image" Target="../media/image17.jpeg"/></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1.xml"/><Relationship Id="rId1" Type="http://schemas.openxmlformats.org/officeDocument/2006/relationships/image" Target="../media/image18.jpeg"/></Relationships>
</file>

<file path=ppt/slides/_rels/slide19.xml.rels><?xml version="1.0" encoding="UTF-8" standalone="yes"?>
<Relationships xmlns="http://schemas.openxmlformats.org/package/2006/relationships"><Relationship Id="rId4" Type="http://schemas.openxmlformats.org/officeDocument/2006/relationships/notesSlide" Target="../notesSlides/notesSlide19.xml"/><Relationship Id="rId3" Type="http://schemas.openxmlformats.org/officeDocument/2006/relationships/slideLayout" Target="../slideLayouts/slideLayout1.xml"/><Relationship Id="rId2" Type="http://schemas.openxmlformats.org/officeDocument/2006/relationships/image" Target="../media/image19.jpeg"/><Relationship Id="rId1" Type="http://schemas.openxmlformats.org/officeDocument/2006/relationships/tags" Target="../tags/tag1.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1.xml"/><Relationship Id="rId1" Type="http://schemas.openxmlformats.org/officeDocument/2006/relationships/image" Target="../media/image2.jpeg"/></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1.xml"/><Relationship Id="rId1" Type="http://schemas.openxmlformats.org/officeDocument/2006/relationships/image" Target="../media/image20.jpeg"/></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1.xml"/><Relationship Id="rId1" Type="http://schemas.openxmlformats.org/officeDocument/2006/relationships/image" Target="../media/image21.jpeg"/></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1.xml"/><Relationship Id="rId1" Type="http://schemas.openxmlformats.org/officeDocument/2006/relationships/image" Target="../media/image22.jpeg"/></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1.xml"/><Relationship Id="rId1" Type="http://schemas.openxmlformats.org/officeDocument/2006/relationships/image" Target="../media/image23.jpeg"/></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24.xml"/><Relationship Id="rId2" Type="http://schemas.openxmlformats.org/officeDocument/2006/relationships/slideLayout" Target="../slideLayouts/slideLayout1.xml"/><Relationship Id="rId1" Type="http://schemas.openxmlformats.org/officeDocument/2006/relationships/image" Target="../media/image24.jpeg"/></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25.xml"/><Relationship Id="rId2" Type="http://schemas.openxmlformats.org/officeDocument/2006/relationships/slideLayout" Target="../slideLayouts/slideLayout1.xml"/><Relationship Id="rId1" Type="http://schemas.openxmlformats.org/officeDocument/2006/relationships/image" Target="../media/image25.jpeg"/></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26.xml"/><Relationship Id="rId2" Type="http://schemas.openxmlformats.org/officeDocument/2006/relationships/slideLayout" Target="../slideLayouts/slideLayout1.xml"/><Relationship Id="rId1" Type="http://schemas.openxmlformats.org/officeDocument/2006/relationships/image" Target="../media/image25.jpeg"/></Relationships>
</file>

<file path=ppt/slides/_rels/slide27.xml.rels><?xml version="1.0" encoding="UTF-8" standalone="yes"?>
<Relationships xmlns="http://schemas.openxmlformats.org/package/2006/relationships"><Relationship Id="rId3" Type="http://schemas.openxmlformats.org/officeDocument/2006/relationships/notesSlide" Target="../notesSlides/notesSlide27.xml"/><Relationship Id="rId2" Type="http://schemas.openxmlformats.org/officeDocument/2006/relationships/slideLayout" Target="../slideLayouts/slideLayout1.xml"/><Relationship Id="rId1" Type="http://schemas.openxmlformats.org/officeDocument/2006/relationships/image" Target="../media/image25.jpeg"/></Relationships>
</file>

<file path=ppt/slides/_rels/slide28.xml.rels><?xml version="1.0" encoding="UTF-8" standalone="yes"?>
<Relationships xmlns="http://schemas.openxmlformats.org/package/2006/relationships"><Relationship Id="rId5" Type="http://schemas.openxmlformats.org/officeDocument/2006/relationships/notesSlide" Target="../notesSlides/notesSlide28.xml"/><Relationship Id="rId4" Type="http://schemas.openxmlformats.org/officeDocument/2006/relationships/slideLayout" Target="../slideLayouts/slideLayout1.xml"/><Relationship Id="rId3" Type="http://schemas.openxmlformats.org/officeDocument/2006/relationships/image" Target="../media/image27.jpeg"/><Relationship Id="rId2" Type="http://schemas.openxmlformats.org/officeDocument/2006/relationships/slide" Target="slide51.xml"/><Relationship Id="rId1" Type="http://schemas.openxmlformats.org/officeDocument/2006/relationships/image" Target="../media/image26.jpeg"/></Relationships>
</file>

<file path=ppt/slides/_rels/slide29.xml.rels><?xml version="1.0" encoding="UTF-8" standalone="yes"?>
<Relationships xmlns="http://schemas.openxmlformats.org/package/2006/relationships"><Relationship Id="rId3" Type="http://schemas.openxmlformats.org/officeDocument/2006/relationships/notesSlide" Target="../notesSlides/notesSlide29.xml"/><Relationship Id="rId2" Type="http://schemas.openxmlformats.org/officeDocument/2006/relationships/slideLayout" Target="../slideLayouts/slideLayout1.xml"/><Relationship Id="rId1" Type="http://schemas.openxmlformats.org/officeDocument/2006/relationships/image" Target="../media/image28.jpeg"/></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1.xml"/><Relationship Id="rId1" Type="http://schemas.openxmlformats.org/officeDocument/2006/relationships/image" Target="../media/image3.jpeg"/></Relationships>
</file>

<file path=ppt/slides/_rels/slide30.xml.rels><?xml version="1.0" encoding="UTF-8" standalone="yes"?>
<Relationships xmlns="http://schemas.openxmlformats.org/package/2006/relationships"><Relationship Id="rId3" Type="http://schemas.openxmlformats.org/officeDocument/2006/relationships/notesSlide" Target="../notesSlides/notesSlide30.xml"/><Relationship Id="rId2" Type="http://schemas.openxmlformats.org/officeDocument/2006/relationships/slideLayout" Target="../slideLayouts/slideLayout1.xml"/><Relationship Id="rId1" Type="http://schemas.openxmlformats.org/officeDocument/2006/relationships/image" Target="../media/image29.jpeg"/></Relationships>
</file>

<file path=ppt/slides/_rels/slide31.xml.rels><?xml version="1.0" encoding="UTF-8" standalone="yes"?>
<Relationships xmlns="http://schemas.openxmlformats.org/package/2006/relationships"><Relationship Id="rId6" Type="http://schemas.openxmlformats.org/officeDocument/2006/relationships/notesSlide" Target="../notesSlides/notesSlide31.xml"/><Relationship Id="rId5" Type="http://schemas.openxmlformats.org/officeDocument/2006/relationships/slideLayout" Target="../slideLayouts/slideLayout1.xml"/><Relationship Id="rId4" Type="http://schemas.openxmlformats.org/officeDocument/2006/relationships/slide" Target="slide53.xml"/><Relationship Id="rId3" Type="http://schemas.openxmlformats.org/officeDocument/2006/relationships/image" Target="../media/image27.jpeg"/><Relationship Id="rId2" Type="http://schemas.openxmlformats.org/officeDocument/2006/relationships/slide" Target="slide52.xml"/><Relationship Id="rId1" Type="http://schemas.openxmlformats.org/officeDocument/2006/relationships/image" Target="../media/image30.jpeg"/></Relationships>
</file>

<file path=ppt/slides/_rels/slide32.xml.rels><?xml version="1.0" encoding="UTF-8" standalone="yes"?>
<Relationships xmlns="http://schemas.openxmlformats.org/package/2006/relationships"><Relationship Id="rId5" Type="http://schemas.openxmlformats.org/officeDocument/2006/relationships/notesSlide" Target="../notesSlides/notesSlide32.xml"/><Relationship Id="rId4" Type="http://schemas.openxmlformats.org/officeDocument/2006/relationships/slideLayout" Target="../slideLayouts/slideLayout1.xml"/><Relationship Id="rId3" Type="http://schemas.openxmlformats.org/officeDocument/2006/relationships/image" Target="../media/image27.jpeg"/><Relationship Id="rId2" Type="http://schemas.openxmlformats.org/officeDocument/2006/relationships/slide" Target="slide54.xml"/><Relationship Id="rId1" Type="http://schemas.openxmlformats.org/officeDocument/2006/relationships/image" Target="../media/image31.jpeg"/></Relationships>
</file>

<file path=ppt/slides/_rels/slide33.xml.rels><?xml version="1.0" encoding="UTF-8" standalone="yes"?>
<Relationships xmlns="http://schemas.openxmlformats.org/package/2006/relationships"><Relationship Id="rId3" Type="http://schemas.openxmlformats.org/officeDocument/2006/relationships/notesSlide" Target="../notesSlides/notesSlide33.xml"/><Relationship Id="rId2" Type="http://schemas.openxmlformats.org/officeDocument/2006/relationships/slideLayout" Target="../slideLayouts/slideLayout1.xml"/><Relationship Id="rId1" Type="http://schemas.openxmlformats.org/officeDocument/2006/relationships/image" Target="../media/image32.jpeg"/></Relationships>
</file>

<file path=ppt/slides/_rels/slide34.xml.rels><?xml version="1.0" encoding="UTF-8" standalone="yes"?>
<Relationships xmlns="http://schemas.openxmlformats.org/package/2006/relationships"><Relationship Id="rId5" Type="http://schemas.openxmlformats.org/officeDocument/2006/relationships/notesSlide" Target="../notesSlides/notesSlide34.xml"/><Relationship Id="rId4" Type="http://schemas.openxmlformats.org/officeDocument/2006/relationships/vmlDrawing" Target="../drawings/vmlDrawing1.vml"/><Relationship Id="rId3" Type="http://schemas.openxmlformats.org/officeDocument/2006/relationships/slideLayout" Target="../slideLayouts/slideLayout1.xml"/><Relationship Id="rId2" Type="http://schemas.openxmlformats.org/officeDocument/2006/relationships/image" Target="../media/image33.png"/><Relationship Id="rId1" Type="http://schemas.openxmlformats.org/officeDocument/2006/relationships/oleObject" Target="../embeddings/oleObject1.bin"/></Relationships>
</file>

<file path=ppt/slides/_rels/slide35.xml.rels><?xml version="1.0" encoding="UTF-8" standalone="yes"?>
<Relationships xmlns="http://schemas.openxmlformats.org/package/2006/relationships"><Relationship Id="rId5" Type="http://schemas.openxmlformats.org/officeDocument/2006/relationships/notesSlide" Target="../notesSlides/notesSlide35.xml"/><Relationship Id="rId4" Type="http://schemas.openxmlformats.org/officeDocument/2006/relationships/vmlDrawing" Target="../drawings/vmlDrawing2.vml"/><Relationship Id="rId3" Type="http://schemas.openxmlformats.org/officeDocument/2006/relationships/slideLayout" Target="../slideLayouts/slideLayout1.xml"/><Relationship Id="rId2" Type="http://schemas.openxmlformats.org/officeDocument/2006/relationships/image" Target="../media/image34.png"/><Relationship Id="rId1" Type="http://schemas.openxmlformats.org/officeDocument/2006/relationships/oleObject" Target="../embeddings/oleObject2.bin"/></Relationships>
</file>

<file path=ppt/slides/_rels/slide36.xml.rels><?xml version="1.0" encoding="UTF-8" standalone="yes"?>
<Relationships xmlns="http://schemas.openxmlformats.org/package/2006/relationships"><Relationship Id="rId5" Type="http://schemas.openxmlformats.org/officeDocument/2006/relationships/notesSlide" Target="../notesSlides/notesSlide36.xml"/><Relationship Id="rId4" Type="http://schemas.openxmlformats.org/officeDocument/2006/relationships/vmlDrawing" Target="../drawings/vmlDrawing3.vml"/><Relationship Id="rId3" Type="http://schemas.openxmlformats.org/officeDocument/2006/relationships/slideLayout" Target="../slideLayouts/slideLayout1.xml"/><Relationship Id="rId2" Type="http://schemas.openxmlformats.org/officeDocument/2006/relationships/image" Target="../media/image35.png"/><Relationship Id="rId1" Type="http://schemas.openxmlformats.org/officeDocument/2006/relationships/oleObject" Target="../embeddings/oleObject3.bin"/></Relationships>
</file>

<file path=ppt/slides/_rels/slide37.xml.rels><?xml version="1.0" encoding="UTF-8" standalone="yes"?>
<Relationships xmlns="http://schemas.openxmlformats.org/package/2006/relationships"><Relationship Id="rId3" Type="http://schemas.openxmlformats.org/officeDocument/2006/relationships/notesSlide" Target="../notesSlides/notesSlide37.xml"/><Relationship Id="rId2" Type="http://schemas.openxmlformats.org/officeDocument/2006/relationships/slideLayout" Target="../slideLayouts/slideLayout1.xml"/><Relationship Id="rId1" Type="http://schemas.openxmlformats.org/officeDocument/2006/relationships/image" Target="../media/image36.jpeg"/></Relationships>
</file>

<file path=ppt/slides/_rels/slide38.xml.rels><?xml version="1.0" encoding="UTF-8" standalone="yes"?>
<Relationships xmlns="http://schemas.openxmlformats.org/package/2006/relationships"><Relationship Id="rId5" Type="http://schemas.openxmlformats.org/officeDocument/2006/relationships/notesSlide" Target="../notesSlides/notesSlide38.xml"/><Relationship Id="rId4" Type="http://schemas.openxmlformats.org/officeDocument/2006/relationships/slideLayout" Target="../slideLayouts/slideLayout1.xml"/><Relationship Id="rId3" Type="http://schemas.openxmlformats.org/officeDocument/2006/relationships/image" Target="../media/image27.jpeg"/><Relationship Id="rId2" Type="http://schemas.openxmlformats.org/officeDocument/2006/relationships/slide" Target="slide55.xml"/><Relationship Id="rId1" Type="http://schemas.openxmlformats.org/officeDocument/2006/relationships/image" Target="../media/image37.jpeg"/></Relationships>
</file>

<file path=ppt/slides/_rels/slide39.xml.rels><?xml version="1.0" encoding="UTF-8" standalone="yes"?>
<Relationships xmlns="http://schemas.openxmlformats.org/package/2006/relationships"><Relationship Id="rId5" Type="http://schemas.openxmlformats.org/officeDocument/2006/relationships/notesSlide" Target="../notesSlides/notesSlide39.xml"/><Relationship Id="rId4" Type="http://schemas.openxmlformats.org/officeDocument/2006/relationships/vmlDrawing" Target="../drawings/vmlDrawing4.vml"/><Relationship Id="rId3" Type="http://schemas.openxmlformats.org/officeDocument/2006/relationships/slideLayout" Target="../slideLayouts/slideLayout1.xml"/><Relationship Id="rId2" Type="http://schemas.openxmlformats.org/officeDocument/2006/relationships/image" Target="../media/image38.png"/><Relationship Id="rId1" Type="http://schemas.openxmlformats.org/officeDocument/2006/relationships/oleObject" Target="../embeddings/oleObject4.bin"/></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1.xml"/><Relationship Id="rId1" Type="http://schemas.openxmlformats.org/officeDocument/2006/relationships/image" Target="../media/image4.jpeg"/></Relationships>
</file>

<file path=ppt/slides/_rels/slide40.xml.rels><?xml version="1.0" encoding="UTF-8" standalone="yes"?>
<Relationships xmlns="http://schemas.openxmlformats.org/package/2006/relationships"><Relationship Id="rId3" Type="http://schemas.openxmlformats.org/officeDocument/2006/relationships/notesSlide" Target="../notesSlides/notesSlide40.xml"/><Relationship Id="rId2" Type="http://schemas.openxmlformats.org/officeDocument/2006/relationships/slideLayout" Target="../slideLayouts/slideLayout1.xml"/><Relationship Id="rId1" Type="http://schemas.openxmlformats.org/officeDocument/2006/relationships/image" Target="../media/image39.jpeg"/></Relationships>
</file>

<file path=ppt/slides/_rels/slide41.xml.rels><?xml version="1.0" encoding="UTF-8" standalone="yes"?>
<Relationships xmlns="http://schemas.openxmlformats.org/package/2006/relationships"><Relationship Id="rId3" Type="http://schemas.openxmlformats.org/officeDocument/2006/relationships/notesSlide" Target="../notesSlides/notesSlide41.xml"/><Relationship Id="rId2" Type="http://schemas.openxmlformats.org/officeDocument/2006/relationships/slideLayout" Target="../slideLayouts/slideLayout1.xml"/><Relationship Id="rId1" Type="http://schemas.openxmlformats.org/officeDocument/2006/relationships/image" Target="../media/image40.jpeg"/></Relationships>
</file>

<file path=ppt/slides/_rels/slide42.xml.rels><?xml version="1.0" encoding="UTF-8" standalone="yes"?>
<Relationships xmlns="http://schemas.openxmlformats.org/package/2006/relationships"><Relationship Id="rId3" Type="http://schemas.openxmlformats.org/officeDocument/2006/relationships/notesSlide" Target="../notesSlides/notesSlide42.xml"/><Relationship Id="rId2" Type="http://schemas.openxmlformats.org/officeDocument/2006/relationships/slideLayout" Target="../slideLayouts/slideLayout1.xml"/><Relationship Id="rId1" Type="http://schemas.openxmlformats.org/officeDocument/2006/relationships/image" Target="../media/image41.jpeg"/></Relationships>
</file>

<file path=ppt/slides/_rels/slide43.xml.rels><?xml version="1.0" encoding="UTF-8" standalone="yes"?>
<Relationships xmlns="http://schemas.openxmlformats.org/package/2006/relationships"><Relationship Id="rId3" Type="http://schemas.openxmlformats.org/officeDocument/2006/relationships/notesSlide" Target="../notesSlides/notesSlide43.xml"/><Relationship Id="rId2" Type="http://schemas.openxmlformats.org/officeDocument/2006/relationships/slideLayout" Target="../slideLayouts/slideLayout1.xml"/><Relationship Id="rId1" Type="http://schemas.openxmlformats.org/officeDocument/2006/relationships/image" Target="../media/image42.jpeg"/></Relationships>
</file>

<file path=ppt/slides/_rels/slide44.xml.rels><?xml version="1.0" encoding="UTF-8" standalone="yes"?>
<Relationships xmlns="http://schemas.openxmlformats.org/package/2006/relationships"><Relationship Id="rId3" Type="http://schemas.openxmlformats.org/officeDocument/2006/relationships/notesSlide" Target="../notesSlides/notesSlide44.xml"/><Relationship Id="rId2" Type="http://schemas.openxmlformats.org/officeDocument/2006/relationships/slideLayout" Target="../slideLayouts/slideLayout1.xml"/><Relationship Id="rId1" Type="http://schemas.openxmlformats.org/officeDocument/2006/relationships/image" Target="../media/image43.jpeg"/></Relationships>
</file>

<file path=ppt/slides/_rels/slide45.xml.rels><?xml version="1.0" encoding="UTF-8" standalone="yes"?>
<Relationships xmlns="http://schemas.openxmlformats.org/package/2006/relationships"><Relationship Id="rId3" Type="http://schemas.openxmlformats.org/officeDocument/2006/relationships/notesSlide" Target="../notesSlides/notesSlide45.xml"/><Relationship Id="rId2" Type="http://schemas.openxmlformats.org/officeDocument/2006/relationships/slideLayout" Target="../slideLayouts/slideLayout1.xml"/><Relationship Id="rId1" Type="http://schemas.openxmlformats.org/officeDocument/2006/relationships/image" Target="../media/image44.jpeg"/></Relationships>
</file>

<file path=ppt/slides/_rels/slide46.xml.rels><?xml version="1.0" encoding="UTF-8" standalone="yes"?>
<Relationships xmlns="http://schemas.openxmlformats.org/package/2006/relationships"><Relationship Id="rId3" Type="http://schemas.openxmlformats.org/officeDocument/2006/relationships/notesSlide" Target="../notesSlides/notesSlide46.xml"/><Relationship Id="rId2" Type="http://schemas.openxmlformats.org/officeDocument/2006/relationships/slideLayout" Target="../slideLayouts/slideLayout1.xml"/><Relationship Id="rId1" Type="http://schemas.openxmlformats.org/officeDocument/2006/relationships/image" Target="../media/image45.jpeg"/></Relationships>
</file>

<file path=ppt/slides/_rels/slide47.xml.rels><?xml version="1.0" encoding="UTF-8" standalone="yes"?>
<Relationships xmlns="http://schemas.openxmlformats.org/package/2006/relationships"><Relationship Id="rId3" Type="http://schemas.openxmlformats.org/officeDocument/2006/relationships/notesSlide" Target="../notesSlides/notesSlide47.xml"/><Relationship Id="rId2" Type="http://schemas.openxmlformats.org/officeDocument/2006/relationships/slideLayout" Target="../slideLayouts/slideLayout1.xml"/><Relationship Id="rId1" Type="http://schemas.openxmlformats.org/officeDocument/2006/relationships/image" Target="../media/image46.jpeg"/></Relationships>
</file>

<file path=ppt/slides/_rels/slide48.xml.rels><?xml version="1.0" encoding="UTF-8" standalone="yes"?>
<Relationships xmlns="http://schemas.openxmlformats.org/package/2006/relationships"><Relationship Id="rId3" Type="http://schemas.openxmlformats.org/officeDocument/2006/relationships/notesSlide" Target="../notesSlides/notesSlide48.xml"/><Relationship Id="rId2" Type="http://schemas.openxmlformats.org/officeDocument/2006/relationships/slideLayout" Target="../slideLayouts/slideLayout1.xml"/><Relationship Id="rId1" Type="http://schemas.openxmlformats.org/officeDocument/2006/relationships/image" Target="../media/image47.jpeg"/></Relationships>
</file>

<file path=ppt/slides/_rels/slide49.xml.rels><?xml version="1.0" encoding="UTF-8" standalone="yes"?>
<Relationships xmlns="http://schemas.openxmlformats.org/package/2006/relationships"><Relationship Id="rId3" Type="http://schemas.openxmlformats.org/officeDocument/2006/relationships/notesSlide" Target="../notesSlides/notesSlide49.xml"/><Relationship Id="rId2" Type="http://schemas.openxmlformats.org/officeDocument/2006/relationships/slideLayout" Target="../slideLayouts/slideLayout1.xml"/><Relationship Id="rId1" Type="http://schemas.openxmlformats.org/officeDocument/2006/relationships/image" Target="../media/image48.jpeg"/></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1.xml"/><Relationship Id="rId1" Type="http://schemas.openxmlformats.org/officeDocument/2006/relationships/image" Target="../media/image5.jpeg"/></Relationships>
</file>

<file path=ppt/slides/_rels/slide50.xml.rels><?xml version="1.0" encoding="UTF-8" standalone="yes"?>
<Relationships xmlns="http://schemas.openxmlformats.org/package/2006/relationships"><Relationship Id="rId6" Type="http://schemas.openxmlformats.org/officeDocument/2006/relationships/notesSlide" Target="../notesSlides/notesSlide50.xml"/><Relationship Id="rId5" Type="http://schemas.openxmlformats.org/officeDocument/2006/relationships/vmlDrawing" Target="../drawings/vmlDrawing5.vml"/><Relationship Id="rId4" Type="http://schemas.openxmlformats.org/officeDocument/2006/relationships/slideLayout" Target="../slideLayouts/slideLayout1.xml"/><Relationship Id="rId3" Type="http://schemas.openxmlformats.org/officeDocument/2006/relationships/image" Target="../media/image50.png"/><Relationship Id="rId2" Type="http://schemas.openxmlformats.org/officeDocument/2006/relationships/oleObject" Target="../embeddings/oleObject5.bin"/><Relationship Id="rId1" Type="http://schemas.openxmlformats.org/officeDocument/2006/relationships/image" Target="../media/image49.jpeg"/></Relationships>
</file>

<file path=ppt/slides/_rels/slide51.xml.rels><?xml version="1.0" encoding="UTF-8" standalone="yes"?>
<Relationships xmlns="http://schemas.openxmlformats.org/package/2006/relationships"><Relationship Id="rId4" Type="http://schemas.openxmlformats.org/officeDocument/2006/relationships/notesSlide" Target="../notesSlides/notesSlide51.xml"/><Relationship Id="rId3" Type="http://schemas.openxmlformats.org/officeDocument/2006/relationships/slideLayout" Target="../slideLayouts/slideLayout1.xml"/><Relationship Id="rId2" Type="http://schemas.openxmlformats.org/officeDocument/2006/relationships/image" Target="../media/image51.jpeg"/><Relationship Id="rId1" Type="http://schemas.openxmlformats.org/officeDocument/2006/relationships/image" Target="../media/image49.jpeg"/></Relationships>
</file>

<file path=ppt/slides/_rels/slide52.xml.rels><?xml version="1.0" encoding="UTF-8" standalone="yes"?>
<Relationships xmlns="http://schemas.openxmlformats.org/package/2006/relationships"><Relationship Id="rId5" Type="http://schemas.openxmlformats.org/officeDocument/2006/relationships/notesSlide" Target="../notesSlides/notesSlide52.xml"/><Relationship Id="rId4" Type="http://schemas.openxmlformats.org/officeDocument/2006/relationships/slideLayout" Target="../slideLayouts/slideLayout1.xml"/><Relationship Id="rId3" Type="http://schemas.openxmlformats.org/officeDocument/2006/relationships/image" Target="../media/image52.jpeg"/><Relationship Id="rId2" Type="http://schemas.openxmlformats.org/officeDocument/2006/relationships/image" Target="../media/image49.jpeg"/><Relationship Id="rId1" Type="http://schemas.openxmlformats.org/officeDocument/2006/relationships/slide" Target="slide31.xml"/></Relationships>
</file>

<file path=ppt/slides/_rels/slide53.xml.rels><?xml version="1.0" encoding="UTF-8" standalone="yes"?>
<Relationships xmlns="http://schemas.openxmlformats.org/package/2006/relationships"><Relationship Id="rId5" Type="http://schemas.openxmlformats.org/officeDocument/2006/relationships/notesSlide" Target="../notesSlides/notesSlide53.xml"/><Relationship Id="rId4" Type="http://schemas.openxmlformats.org/officeDocument/2006/relationships/slideLayout" Target="../slideLayouts/slideLayout1.xml"/><Relationship Id="rId3" Type="http://schemas.openxmlformats.org/officeDocument/2006/relationships/image" Target="../media/image53.jpeg"/><Relationship Id="rId2" Type="http://schemas.openxmlformats.org/officeDocument/2006/relationships/image" Target="../media/image49.jpeg"/><Relationship Id="rId1" Type="http://schemas.openxmlformats.org/officeDocument/2006/relationships/slide" Target="slide31.xml"/></Relationships>
</file>

<file path=ppt/slides/_rels/slide54.xml.rels><?xml version="1.0" encoding="UTF-8" standalone="yes"?>
<Relationships xmlns="http://schemas.openxmlformats.org/package/2006/relationships"><Relationship Id="rId5" Type="http://schemas.openxmlformats.org/officeDocument/2006/relationships/notesSlide" Target="../notesSlides/notesSlide54.xml"/><Relationship Id="rId4" Type="http://schemas.openxmlformats.org/officeDocument/2006/relationships/slideLayout" Target="../slideLayouts/slideLayout1.xml"/><Relationship Id="rId3" Type="http://schemas.openxmlformats.org/officeDocument/2006/relationships/image" Target="../media/image54.jpeg"/><Relationship Id="rId2" Type="http://schemas.openxmlformats.org/officeDocument/2006/relationships/image" Target="../media/image49.jpeg"/><Relationship Id="rId1" Type="http://schemas.openxmlformats.org/officeDocument/2006/relationships/slide" Target="slide32.xml"/></Relationships>
</file>

<file path=ppt/slides/_rels/slide55.xml.rels><?xml version="1.0" encoding="UTF-8" standalone="yes"?>
<Relationships xmlns="http://schemas.openxmlformats.org/package/2006/relationships"><Relationship Id="rId5" Type="http://schemas.openxmlformats.org/officeDocument/2006/relationships/notesSlide" Target="../notesSlides/notesSlide55.xml"/><Relationship Id="rId4" Type="http://schemas.openxmlformats.org/officeDocument/2006/relationships/slideLayout" Target="../slideLayouts/slideLayout1.xml"/><Relationship Id="rId3" Type="http://schemas.openxmlformats.org/officeDocument/2006/relationships/image" Target="../media/image55.jpeg"/><Relationship Id="rId2" Type="http://schemas.openxmlformats.org/officeDocument/2006/relationships/image" Target="../media/image49.jpeg"/><Relationship Id="rId1" Type="http://schemas.openxmlformats.org/officeDocument/2006/relationships/slide" Target="slide38.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1.xml"/><Relationship Id="rId1" Type="http://schemas.openxmlformats.org/officeDocument/2006/relationships/image" Target="../media/image6.jpeg"/></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1.xml"/><Relationship Id="rId1" Type="http://schemas.openxmlformats.org/officeDocument/2006/relationships/image" Target="../media/image7.jpeg"/></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1.xml"/><Relationship Id="rId1" Type="http://schemas.openxmlformats.org/officeDocument/2006/relationships/image" Target="../media/image8.jpeg"/></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1.xml"/><Relationship Id="rId1" Type="http://schemas.openxmlformats.org/officeDocument/2006/relationships/image" Target="../media/image9.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098" name="副标题 431106"/>
          <p:cNvSpPr>
            <a:spLocks noGrp="1"/>
          </p:cNvSpPr>
          <p:nvPr>
            <p:ph type="subTitle" idx="1"/>
          </p:nvPr>
        </p:nvSpPr>
        <p:spPr>
          <a:xfrm>
            <a:off x="5181600" y="415925"/>
            <a:ext cx="3733800" cy="381000"/>
          </a:xfrm>
        </p:spPr>
        <p:txBody>
          <a:bodyPr anchor="t" anchorCtr="0"/>
          <a:p>
            <a:pPr algn="r" defTabSz="914400">
              <a:buClrTx/>
              <a:buSzTx/>
              <a:buFontTx/>
            </a:pPr>
            <a:r>
              <a:rPr lang="zh-CN" altLang="en-US" sz="1400" b="1" kern="1200" baseline="0" dirty="0">
                <a:solidFill>
                  <a:srgbClr val="0066FF"/>
                </a:solidFill>
                <a:latin typeface="黑体" panose="02010609060101010101" pitchFamily="2" charset="-122"/>
                <a:ea typeface="黑体" panose="02010609060101010101" pitchFamily="2" charset="-122"/>
                <a:cs typeface="+mn-cs"/>
              </a:rPr>
              <a:t>概述</a:t>
            </a:r>
            <a:endParaRPr lang="zh-CN" altLang="en-US" sz="1400" b="1" kern="1200" baseline="0" dirty="0">
              <a:solidFill>
                <a:srgbClr val="0066FF"/>
              </a:solidFill>
              <a:latin typeface="黑体" panose="02010609060101010101" pitchFamily="2" charset="-122"/>
              <a:ea typeface="黑体" panose="02010609060101010101" pitchFamily="2" charset="-122"/>
              <a:cs typeface="+mn-cs"/>
            </a:endParaRPr>
          </a:p>
        </p:txBody>
      </p:sp>
      <p:sp>
        <p:nvSpPr>
          <p:cNvPr id="4099" name="文本框 431107"/>
          <p:cNvSpPr txBox="1"/>
          <p:nvPr/>
        </p:nvSpPr>
        <p:spPr>
          <a:xfrm>
            <a:off x="438150" y="6000750"/>
            <a:ext cx="8266113" cy="398463"/>
          </a:xfrm>
          <a:prstGeom prst="rect">
            <a:avLst/>
          </a:prstGeom>
          <a:noFill/>
          <a:ln w="9525">
            <a:noFill/>
          </a:ln>
        </p:spPr>
        <p:txBody>
          <a:bodyPr wrap="square" anchor="t" anchorCtr="0">
            <a:spAutoFit/>
          </a:bodyPr>
          <a:p>
            <a:pPr algn="ctr" eaLnBrk="0" hangingPunct="0">
              <a:spcBef>
                <a:spcPct val="50000"/>
              </a:spcBef>
            </a:pPr>
            <a:r>
              <a:rPr lang="zh-CN" altLang="en-US" sz="2000" dirty="0">
                <a:latin typeface="黑体" panose="02010609060101010101" pitchFamily="2" charset="-122"/>
                <a:ea typeface="黑体" panose="02010609060101010101" pitchFamily="2" charset="-122"/>
              </a:rPr>
              <a:t>操作范围：</a:t>
            </a:r>
            <a:r>
              <a:rPr lang="ja-JP" altLang="en-US" sz="2000" dirty="0">
                <a:latin typeface="黑体" panose="02010609060101010101" pitchFamily="2" charset="-122"/>
                <a:ea typeface="黑体" panose="02010609060101010101" pitchFamily="2" charset="-122"/>
              </a:rPr>
              <a:t>主要检查保证车辆安全运行所必须的功能</a:t>
            </a:r>
            <a:r>
              <a:rPr lang="zh-CN" altLang="ja-JP" sz="2000" dirty="0">
                <a:latin typeface="黑体" panose="02010609060101010101" pitchFamily="2" charset="-122"/>
                <a:ea typeface="黑体" panose="02010609060101010101" pitchFamily="2" charset="-122"/>
              </a:rPr>
              <a:t>。</a:t>
            </a:r>
            <a:endParaRPr lang="zh-CN" altLang="ja-JP" sz="2000" dirty="0">
              <a:latin typeface="黑体" panose="02010609060101010101" pitchFamily="2" charset="-122"/>
              <a:ea typeface="黑体" panose="02010609060101010101" pitchFamily="2" charset="-122"/>
            </a:endParaRPr>
          </a:p>
        </p:txBody>
      </p:sp>
      <p:pic>
        <p:nvPicPr>
          <p:cNvPr id="4100" name="图片 431108" descr="C:\WINDOWS\Desktop\team21\1.jpg"/>
          <p:cNvPicPr>
            <a:picLocks noChangeAspect="1"/>
          </p:cNvPicPr>
          <p:nvPr/>
        </p:nvPicPr>
        <p:blipFill>
          <a:blip r:embed="rId1"/>
          <a:stretch>
            <a:fillRect/>
          </a:stretch>
        </p:blipFill>
        <p:spPr>
          <a:xfrm>
            <a:off x="1395413" y="1270000"/>
            <a:ext cx="6351587" cy="4318000"/>
          </a:xfrm>
          <a:prstGeom prst="rect">
            <a:avLst/>
          </a:prstGeom>
          <a:noFill/>
          <a:ln w="9525">
            <a:noFill/>
          </a:ln>
        </p:spPr>
      </p:pic>
      <p:sp>
        <p:nvSpPr>
          <p:cNvPr id="4101" name="矩形 431109"/>
          <p:cNvSpPr/>
          <p:nvPr/>
        </p:nvSpPr>
        <p:spPr>
          <a:xfrm>
            <a:off x="5724525" y="1328738"/>
            <a:ext cx="793750" cy="274637"/>
          </a:xfrm>
          <a:prstGeom prst="rect">
            <a:avLst/>
          </a:prstGeom>
          <a:noFill/>
          <a:ln w="9525">
            <a:noFill/>
          </a:ln>
        </p:spPr>
        <p:txBody>
          <a:bodyPr wrap="none" anchor="t" anchorCtr="0">
            <a:spAutoFit/>
          </a:bodyPr>
          <a:p>
            <a:pPr eaLnBrk="0" hangingPunct="0"/>
            <a:r>
              <a:rPr lang="ja-JP" altLang="en-US" sz="1200" dirty="0">
                <a:latin typeface="黑体" panose="02010609060101010101" pitchFamily="2" charset="-122"/>
                <a:ea typeface="黑体" panose="02010609060101010101" pitchFamily="2" charset="-122"/>
              </a:rPr>
              <a:t>目视检查</a:t>
            </a:r>
            <a:endParaRPr lang="ja-JP" altLang="en-US" sz="1200" dirty="0">
              <a:latin typeface="黑体" panose="02010609060101010101" pitchFamily="2" charset="-122"/>
              <a:ea typeface="黑体" panose="02010609060101010101" pitchFamily="2" charset="-122"/>
            </a:endParaRPr>
          </a:p>
        </p:txBody>
      </p:sp>
      <p:sp>
        <p:nvSpPr>
          <p:cNvPr id="4102" name="矩形 431110"/>
          <p:cNvSpPr/>
          <p:nvPr/>
        </p:nvSpPr>
        <p:spPr>
          <a:xfrm>
            <a:off x="3678238" y="2659063"/>
            <a:ext cx="1098550" cy="274637"/>
          </a:xfrm>
          <a:prstGeom prst="rect">
            <a:avLst/>
          </a:prstGeom>
          <a:noFill/>
          <a:ln w="9525">
            <a:noFill/>
          </a:ln>
        </p:spPr>
        <p:txBody>
          <a:bodyPr wrap="none" anchor="t" anchorCtr="0">
            <a:spAutoFit/>
          </a:bodyPr>
          <a:p>
            <a:pPr eaLnBrk="0" hangingPunct="0"/>
            <a:r>
              <a:rPr lang="ja-JP" altLang="en-US" sz="1200" dirty="0">
                <a:latin typeface="黑体" panose="02010609060101010101" pitchFamily="2" charset="-122"/>
                <a:ea typeface="黑体" panose="02010609060101010101" pitchFamily="2" charset="-122"/>
              </a:rPr>
              <a:t>定期更换零件</a:t>
            </a:r>
            <a:endParaRPr lang="ja-JP" altLang="en-US" sz="1200" dirty="0">
              <a:latin typeface="黑体" panose="02010609060101010101" pitchFamily="2" charset="-122"/>
              <a:ea typeface="黑体" panose="02010609060101010101" pitchFamily="2" charset="-122"/>
            </a:endParaRPr>
          </a:p>
        </p:txBody>
      </p:sp>
      <p:sp>
        <p:nvSpPr>
          <p:cNvPr id="4103" name="矩形 431111"/>
          <p:cNvSpPr/>
          <p:nvPr/>
        </p:nvSpPr>
        <p:spPr>
          <a:xfrm>
            <a:off x="1419225" y="3492500"/>
            <a:ext cx="793750" cy="274638"/>
          </a:xfrm>
          <a:prstGeom prst="rect">
            <a:avLst/>
          </a:prstGeom>
          <a:noFill/>
          <a:ln w="9525">
            <a:noFill/>
          </a:ln>
        </p:spPr>
        <p:txBody>
          <a:bodyPr wrap="none" anchor="t" anchorCtr="0">
            <a:spAutoFit/>
          </a:bodyPr>
          <a:p>
            <a:pPr eaLnBrk="0" hangingPunct="0"/>
            <a:r>
              <a:rPr lang="ja-JP" altLang="en-US" sz="1200" dirty="0">
                <a:latin typeface="Arial" panose="020B0604020202020204" pitchFamily="34" charset="0"/>
                <a:ea typeface="黑体" panose="02010609060101010101" pitchFamily="2" charset="-122"/>
              </a:rPr>
              <a:t>紧固</a:t>
            </a:r>
            <a:r>
              <a:rPr lang="ja-JP" altLang="en-US" sz="1200" dirty="0">
                <a:latin typeface="黑体" panose="02010609060101010101" pitchFamily="2" charset="-122"/>
                <a:ea typeface="黑体" panose="02010609060101010101" pitchFamily="2" charset="-122"/>
              </a:rPr>
              <a:t>检查</a:t>
            </a:r>
            <a:endParaRPr lang="ja-JP" altLang="en-US" sz="1200" dirty="0">
              <a:latin typeface="黑体" panose="02010609060101010101" pitchFamily="2" charset="-122"/>
              <a:ea typeface="黑体" panose="02010609060101010101" pitchFamily="2" charset="-122"/>
            </a:endParaRPr>
          </a:p>
        </p:txBody>
      </p:sp>
      <p:sp>
        <p:nvSpPr>
          <p:cNvPr id="4104" name="矩形 431112"/>
          <p:cNvSpPr/>
          <p:nvPr/>
        </p:nvSpPr>
        <p:spPr>
          <a:xfrm>
            <a:off x="5041900" y="3906838"/>
            <a:ext cx="917575" cy="457200"/>
          </a:xfrm>
          <a:prstGeom prst="rect">
            <a:avLst/>
          </a:prstGeom>
          <a:noFill/>
          <a:ln w="9525">
            <a:noFill/>
          </a:ln>
        </p:spPr>
        <p:txBody>
          <a:bodyPr anchor="t" anchorCtr="0">
            <a:spAutoFit/>
          </a:bodyPr>
          <a:p>
            <a:pPr algn="r" eaLnBrk="0" hangingPunct="0"/>
            <a:r>
              <a:rPr lang="ja-JP" altLang="en-US" sz="1200" dirty="0">
                <a:latin typeface="黑体" panose="02010609060101010101" pitchFamily="2" charset="-122"/>
                <a:ea typeface="黑体" panose="02010609060101010101" pitchFamily="2" charset="-122"/>
              </a:rPr>
              <a:t>机油和液位检查</a:t>
            </a:r>
            <a:endParaRPr lang="ja-JP" altLang="en-US" sz="1200" dirty="0">
              <a:latin typeface="黑体" panose="02010609060101010101" pitchFamily="2" charset="-122"/>
              <a:ea typeface="黑体" panose="02010609060101010101" pitchFamily="2" charset="-122"/>
            </a:endParaRPr>
          </a:p>
        </p:txBody>
      </p:sp>
      <p:sp>
        <p:nvSpPr>
          <p:cNvPr id="4105" name="矩形 431113"/>
          <p:cNvSpPr/>
          <p:nvPr/>
        </p:nvSpPr>
        <p:spPr>
          <a:xfrm>
            <a:off x="1997075" y="1371600"/>
            <a:ext cx="365125" cy="152400"/>
          </a:xfrm>
          <a:prstGeom prst="rect">
            <a:avLst/>
          </a:prstGeom>
          <a:solidFill>
            <a:schemeClr val="bg1"/>
          </a:solidFill>
          <a:ln w="9525">
            <a:noFill/>
          </a:ln>
        </p:spPr>
        <p:txBody>
          <a:bodyPr anchor="t" anchorCtr="0"/>
          <a:p>
            <a:pPr eaLnBrk="0" hangingPunct="0"/>
            <a:endParaRPr lang="zh-CN" altLang="en-US">
              <a:latin typeface="Times New Roman" panose="02020603050405020304" pitchFamily="18" charset="0"/>
            </a:endParaRPr>
          </a:p>
        </p:txBody>
      </p:sp>
      <p:sp>
        <p:nvSpPr>
          <p:cNvPr id="4106" name="矩形 431114"/>
          <p:cNvSpPr/>
          <p:nvPr/>
        </p:nvSpPr>
        <p:spPr>
          <a:xfrm>
            <a:off x="1625600" y="1314450"/>
            <a:ext cx="793750" cy="274638"/>
          </a:xfrm>
          <a:prstGeom prst="rect">
            <a:avLst/>
          </a:prstGeom>
          <a:noFill/>
          <a:ln w="9525">
            <a:noFill/>
          </a:ln>
        </p:spPr>
        <p:txBody>
          <a:bodyPr wrap="none" anchor="t" anchorCtr="0">
            <a:spAutoFit/>
          </a:bodyPr>
          <a:p>
            <a:pPr eaLnBrk="0" hangingPunct="0"/>
            <a:r>
              <a:rPr lang="ja-JP" altLang="en-US" sz="1200" dirty="0">
                <a:latin typeface="黑体" panose="02010609060101010101" pitchFamily="2" charset="-122"/>
                <a:ea typeface="黑体" panose="02010609060101010101" pitchFamily="2" charset="-122"/>
              </a:rPr>
              <a:t>工作检查</a:t>
            </a:r>
            <a:endParaRPr lang="ja-JP" altLang="en-US" sz="1200" dirty="0">
              <a:latin typeface="黑体" panose="02010609060101010101" pitchFamily="2" charset="-122"/>
              <a:ea typeface="黑体" panose="02010609060101010101" pitchFamily="2" charset="-122"/>
            </a:endParaRPr>
          </a:p>
        </p:txBody>
      </p:sp>
      <p:sp>
        <p:nvSpPr>
          <p:cNvPr id="2" name="标题 1"/>
          <p:cNvSpPr/>
          <p:nvPr>
            <p:ph type="ctrTitle"/>
          </p:nvPr>
        </p:nvSpPr>
        <p:spPr/>
        <p:txBody>
          <a:bodyPr/>
          <a:p>
            <a:endParaRPr lang="zh-CN" altLang="en-US"/>
          </a:p>
        </p:txBody>
      </p:sp>
      <p:sp>
        <p:nvSpPr>
          <p:cNvPr id="3" name="标题 431105"/>
          <p:cNvSpPr>
            <a:spLocks noGrp="1"/>
          </p:cNvSpPr>
          <p:nvPr/>
        </p:nvSpPr>
        <p:spPr>
          <a:xfrm>
            <a:off x="152400" y="171450"/>
            <a:ext cx="2268538" cy="304800"/>
          </a:xfrm>
          <a:prstGeom prst="rect">
            <a:avLst/>
          </a:prstGeom>
          <a:solidFill>
            <a:srgbClr val="C2FFF0"/>
          </a:solidFill>
          <a:ln w="9525">
            <a:noFill/>
          </a:ln>
        </p:spPr>
        <p:txBody>
          <a:bodyPr anchor="ctr" anchorCtr="0"/>
          <a:p>
            <a:pPr algn="ctr" eaLnBrk="0" hangingPunct="0">
              <a:buClrTx/>
              <a:buFontTx/>
            </a:pPr>
            <a:r>
              <a:rPr lang="zh-CN" altLang="zh-CN" b="1" dirty="0">
                <a:gradFill>
                  <a:gsLst>
                    <a:gs pos="0">
                      <a:srgbClr val="14CD68"/>
                    </a:gs>
                    <a:gs pos="100000">
                      <a:srgbClr val="0B6E38"/>
                    </a:gs>
                  </a:gsLst>
                  <a:lin scaled="0"/>
                </a:gradFill>
                <a:latin typeface="黑体" panose="02010609060101010101" pitchFamily="2" charset="-122"/>
                <a:ea typeface="黑体" panose="02010609060101010101" pitchFamily="2" charset="-122"/>
              </a:rPr>
              <a:t>汽车维护</a:t>
            </a:r>
            <a:endParaRPr lang="zh-CN" altLang="zh-CN" b="1" dirty="0">
              <a:gradFill>
                <a:gsLst>
                  <a:gs pos="0">
                    <a:srgbClr val="14CD68"/>
                  </a:gs>
                  <a:gs pos="100000">
                    <a:srgbClr val="0B6E38"/>
                  </a:gs>
                </a:gsLst>
                <a:lin scaled="0"/>
              </a:gradFill>
              <a:latin typeface="黑体" panose="02010609060101010101" pitchFamily="2" charset="-122"/>
              <a:ea typeface="黑体" panose="02010609060101010101" pitchFamily="2" charset="-122"/>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2529" name="副标题 449538"/>
          <p:cNvSpPr>
            <a:spLocks noGrp="1"/>
          </p:cNvSpPr>
          <p:nvPr>
            <p:ph type="subTitle" idx="1"/>
          </p:nvPr>
        </p:nvSpPr>
        <p:spPr>
          <a:xfrm>
            <a:off x="5181600" y="415925"/>
            <a:ext cx="3733800" cy="381000"/>
          </a:xfrm>
        </p:spPr>
        <p:txBody>
          <a:bodyPr anchor="t" anchorCtr="0"/>
          <a:p>
            <a:pPr algn="r" defTabSz="914400">
              <a:buClrTx/>
              <a:buSzTx/>
              <a:buFontTx/>
            </a:pPr>
            <a:r>
              <a:rPr lang="zh-CN" altLang="en-US" sz="1400" b="1" kern="1200" baseline="0" dirty="0">
                <a:solidFill>
                  <a:srgbClr val="0066FF"/>
                </a:solidFill>
                <a:latin typeface="黑体" panose="02010609060101010101" pitchFamily="2" charset="-122"/>
                <a:ea typeface="黑体" panose="02010609060101010101" pitchFamily="2" charset="-122"/>
                <a:cs typeface="+mn-cs"/>
              </a:rPr>
              <a:t>顶升位置及路径</a:t>
            </a:r>
            <a:endParaRPr lang="zh-CN" altLang="en-US" sz="1400" b="1" kern="1200" baseline="0" dirty="0">
              <a:solidFill>
                <a:srgbClr val="0066FF"/>
              </a:solidFill>
              <a:latin typeface="黑体" panose="02010609060101010101" pitchFamily="2" charset="-122"/>
              <a:ea typeface="黑体" panose="02010609060101010101" pitchFamily="2" charset="-122"/>
              <a:cs typeface="+mn-cs"/>
            </a:endParaRPr>
          </a:p>
        </p:txBody>
      </p:sp>
      <p:sp>
        <p:nvSpPr>
          <p:cNvPr id="22530" name="文本框 449539"/>
          <p:cNvSpPr txBox="1"/>
          <p:nvPr/>
        </p:nvSpPr>
        <p:spPr>
          <a:xfrm>
            <a:off x="866775" y="6019800"/>
            <a:ext cx="7667625" cy="398463"/>
          </a:xfrm>
          <a:prstGeom prst="rect">
            <a:avLst/>
          </a:prstGeom>
          <a:noFill/>
          <a:ln w="9525">
            <a:noFill/>
          </a:ln>
        </p:spPr>
        <p:txBody>
          <a:bodyPr wrap="square" anchor="t" anchorCtr="0">
            <a:spAutoFit/>
          </a:bodyPr>
          <a:p>
            <a:pPr eaLnBrk="0" hangingPunct="0">
              <a:spcBef>
                <a:spcPct val="50000"/>
              </a:spcBef>
            </a:pPr>
            <a:r>
              <a:rPr lang="zh-CN" altLang="en-US" sz="2000" dirty="0">
                <a:latin typeface="黑体" panose="02010609060101010101" pitchFamily="2" charset="-122"/>
                <a:ea typeface="黑体" panose="02010609060101010101" pitchFamily="2" charset="-122"/>
              </a:rPr>
              <a:t>车辆降至地面：起动前检查、暖机检查、暖机后检查。</a:t>
            </a:r>
            <a:endParaRPr lang="zh-CN" altLang="en-US" sz="2000" dirty="0">
              <a:latin typeface="黑体" panose="02010609060101010101" pitchFamily="2" charset="-122"/>
              <a:ea typeface="黑体" panose="02010609060101010101" pitchFamily="2" charset="-122"/>
            </a:endParaRPr>
          </a:p>
        </p:txBody>
      </p:sp>
      <p:sp>
        <p:nvSpPr>
          <p:cNvPr id="22531" name="矩形 449540"/>
          <p:cNvSpPr/>
          <p:nvPr/>
        </p:nvSpPr>
        <p:spPr>
          <a:xfrm>
            <a:off x="4572000" y="914400"/>
            <a:ext cx="4332288" cy="228600"/>
          </a:xfrm>
          <a:prstGeom prst="rect">
            <a:avLst/>
          </a:prstGeom>
          <a:noFill/>
          <a:ln w="9525">
            <a:noFill/>
          </a:ln>
        </p:spPr>
        <p:txBody>
          <a:bodyPr anchor="t" anchorCtr="0"/>
          <a:p>
            <a:pPr marL="342900" indent="-342900" algn="r" eaLnBrk="0" hangingPunct="0">
              <a:spcBef>
                <a:spcPct val="50000"/>
              </a:spcBef>
            </a:pPr>
            <a:r>
              <a:rPr lang="ja-JP" altLang="en-US" sz="1200" b="1" dirty="0">
                <a:latin typeface="黑体" panose="02010609060101010101" pitchFamily="2" charset="-122"/>
                <a:ea typeface="黑体" panose="02010609060101010101" pitchFamily="2" charset="-122"/>
              </a:rPr>
              <a:t>顶起位置7（举升器</a:t>
            </a:r>
            <a:r>
              <a:rPr lang="ja-JP" altLang="en-US" sz="1200" b="1" dirty="0">
                <a:latin typeface="黑体" panose="02010609060101010101" pitchFamily="2" charset="-122"/>
                <a:ea typeface="黑体" panose="02010609060101010101" pitchFamily="2" charset="-122"/>
              </a:rPr>
              <a:t>降</a:t>
            </a:r>
            <a:r>
              <a:rPr lang="ja-JP" altLang="en-US" sz="1200" b="1" dirty="0">
                <a:latin typeface="黑体" panose="02010609060101010101" pitchFamily="2" charset="-122"/>
                <a:ea typeface="黑体" panose="02010609060101010101" pitchFamily="2" charset="-122"/>
              </a:rPr>
              <a:t>至低位，轮胎触及地面）</a:t>
            </a:r>
            <a:endParaRPr lang="en-US" altLang="ja-JP" sz="1200" b="1" dirty="0">
              <a:latin typeface="黑体" panose="02010609060101010101" pitchFamily="2" charset="-122"/>
              <a:ea typeface="黑体" panose="02010609060101010101" pitchFamily="2" charset="-122"/>
            </a:endParaRPr>
          </a:p>
        </p:txBody>
      </p:sp>
      <p:pic>
        <p:nvPicPr>
          <p:cNvPr id="22532" name="图片 449541" descr="C:\WINDOWS\Desktop\team21\10.jpg"/>
          <p:cNvPicPr>
            <a:picLocks noChangeAspect="1"/>
          </p:cNvPicPr>
          <p:nvPr/>
        </p:nvPicPr>
        <p:blipFill>
          <a:blip r:embed="rId1"/>
          <a:stretch>
            <a:fillRect/>
          </a:stretch>
        </p:blipFill>
        <p:spPr>
          <a:xfrm>
            <a:off x="1395413" y="1270000"/>
            <a:ext cx="6351587" cy="4318000"/>
          </a:xfrm>
          <a:prstGeom prst="rect">
            <a:avLst/>
          </a:prstGeom>
          <a:noFill/>
          <a:ln w="9525">
            <a:noFill/>
          </a:ln>
        </p:spPr>
      </p:pic>
      <p:sp>
        <p:nvSpPr>
          <p:cNvPr id="22533" name="矩形 449542"/>
          <p:cNvSpPr/>
          <p:nvPr/>
        </p:nvSpPr>
        <p:spPr>
          <a:xfrm>
            <a:off x="6445250" y="1741488"/>
            <a:ext cx="1371600" cy="274637"/>
          </a:xfrm>
          <a:prstGeom prst="rect">
            <a:avLst/>
          </a:prstGeom>
          <a:noFill/>
          <a:ln w="9525">
            <a:noFill/>
          </a:ln>
        </p:spPr>
        <p:txBody>
          <a:bodyPr anchor="t" anchorCtr="0">
            <a:spAutoFit/>
          </a:bodyPr>
          <a:p>
            <a:pPr eaLnBrk="0" hangingPunct="0">
              <a:spcBef>
                <a:spcPts val="500"/>
              </a:spcBef>
              <a:spcAft>
                <a:spcPts val="500"/>
              </a:spcAft>
            </a:pPr>
            <a:r>
              <a:rPr lang="zh-CN" altLang="en-US" sz="1200" dirty="0">
                <a:latin typeface="Arial" panose="020B0604020202020204" pitchFamily="34" charset="0"/>
                <a:ea typeface="黑体" panose="02010609060101010101" pitchFamily="2" charset="-122"/>
              </a:rPr>
              <a:t>发动机室的检查</a:t>
            </a:r>
            <a:endParaRPr lang="en-US" altLang="zh-CN" sz="1200" dirty="0">
              <a:latin typeface="Arial" panose="020B0604020202020204" pitchFamily="34" charset="0"/>
              <a:ea typeface="黑体" panose="02010609060101010101" pitchFamily="2" charset="-122"/>
            </a:endParaRPr>
          </a:p>
        </p:txBody>
      </p:sp>
      <p:sp>
        <p:nvSpPr>
          <p:cNvPr id="22534" name="矩形 449543"/>
          <p:cNvSpPr/>
          <p:nvPr/>
        </p:nvSpPr>
        <p:spPr>
          <a:xfrm>
            <a:off x="6086475" y="3282950"/>
            <a:ext cx="712788" cy="457200"/>
          </a:xfrm>
          <a:prstGeom prst="rect">
            <a:avLst/>
          </a:prstGeom>
          <a:noFill/>
          <a:ln w="9525">
            <a:noFill/>
          </a:ln>
        </p:spPr>
        <p:txBody>
          <a:bodyPr anchor="t" anchorCtr="0">
            <a:spAutoFit/>
          </a:bodyPr>
          <a:p>
            <a:pPr eaLnBrk="0" hangingPunct="0">
              <a:spcBef>
                <a:spcPts val="500"/>
              </a:spcBef>
              <a:spcAft>
                <a:spcPts val="500"/>
              </a:spcAft>
            </a:pPr>
            <a:r>
              <a:rPr lang="zh-CN" altLang="en-US" sz="1200" dirty="0">
                <a:latin typeface="Arial" panose="020B0604020202020204" pitchFamily="34" charset="0"/>
                <a:ea typeface="黑体" panose="02010609060101010101" pitchFamily="2" charset="-122"/>
              </a:rPr>
              <a:t>燃油滤清器</a:t>
            </a:r>
            <a:endParaRPr lang="en-US" altLang="zh-CN" sz="1200" dirty="0">
              <a:latin typeface="Arial" panose="020B0604020202020204" pitchFamily="34" charset="0"/>
              <a:ea typeface="黑体" panose="02010609060101010101" pitchFamily="2" charset="-122"/>
            </a:endParaRPr>
          </a:p>
        </p:txBody>
      </p:sp>
      <p:sp>
        <p:nvSpPr>
          <p:cNvPr id="22535" name="标题 1"/>
          <p:cNvSpPr>
            <a:spLocks noGrp="1"/>
          </p:cNvSpPr>
          <p:nvPr>
            <p:ph type="ctrTitle"/>
          </p:nvPr>
        </p:nvSpPr>
        <p:spPr/>
        <p:txBody>
          <a:bodyPr anchor="b" anchorCtr="0"/>
          <a:p>
            <a:pPr defTabSz="914400">
              <a:buClrTx/>
              <a:buSzTx/>
              <a:buFontTx/>
              <a:buNone/>
            </a:pPr>
            <a:endParaRPr lang="zh-CN" altLang="en-US" kern="1200" baseline="0">
              <a:latin typeface="+mj-lt"/>
              <a:ea typeface="+mj-ea"/>
              <a:cs typeface="+mj-cs"/>
            </a:endParaRPr>
          </a:p>
        </p:txBody>
      </p:sp>
      <p:sp>
        <p:nvSpPr>
          <p:cNvPr id="3" name="标题 431105"/>
          <p:cNvSpPr>
            <a:spLocks noGrp="1"/>
          </p:cNvSpPr>
          <p:nvPr/>
        </p:nvSpPr>
        <p:spPr>
          <a:xfrm>
            <a:off x="152400" y="171450"/>
            <a:ext cx="2268538" cy="304800"/>
          </a:xfrm>
          <a:prstGeom prst="rect">
            <a:avLst/>
          </a:prstGeom>
          <a:solidFill>
            <a:srgbClr val="C2FFF0"/>
          </a:solidFill>
          <a:ln w="9525">
            <a:noFill/>
          </a:ln>
        </p:spPr>
        <p:txBody>
          <a:bodyPr anchor="ctr" anchorCtr="0"/>
          <a:p>
            <a:pPr algn="ctr" eaLnBrk="0" hangingPunct="0">
              <a:buClrTx/>
              <a:buFontTx/>
            </a:pPr>
            <a:r>
              <a:rPr lang="zh-CN" altLang="zh-CN" b="1" dirty="0">
                <a:gradFill>
                  <a:gsLst>
                    <a:gs pos="0">
                      <a:srgbClr val="14CD68"/>
                    </a:gs>
                    <a:gs pos="100000">
                      <a:srgbClr val="0B6E38"/>
                    </a:gs>
                  </a:gsLst>
                  <a:lin scaled="0"/>
                </a:gradFill>
                <a:latin typeface="黑体" panose="02010609060101010101" pitchFamily="2" charset="-122"/>
                <a:ea typeface="黑体" panose="02010609060101010101" pitchFamily="2" charset="-122"/>
              </a:rPr>
              <a:t>汽车维护</a:t>
            </a:r>
            <a:endParaRPr lang="zh-CN" altLang="zh-CN" b="1" dirty="0">
              <a:gradFill>
                <a:gsLst>
                  <a:gs pos="0">
                    <a:srgbClr val="14CD68"/>
                  </a:gs>
                  <a:gs pos="100000">
                    <a:srgbClr val="0B6E38"/>
                  </a:gs>
                </a:gsLst>
                <a:lin scaled="0"/>
              </a:gradFill>
              <a:latin typeface="黑体" panose="02010609060101010101" pitchFamily="2" charset="-122"/>
              <a:ea typeface="黑体" panose="02010609060101010101" pitchFamily="2" charset="-122"/>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4577" name="副标题 451586"/>
          <p:cNvSpPr>
            <a:spLocks noGrp="1"/>
          </p:cNvSpPr>
          <p:nvPr>
            <p:ph type="subTitle" idx="1"/>
          </p:nvPr>
        </p:nvSpPr>
        <p:spPr>
          <a:xfrm>
            <a:off x="5181600" y="415925"/>
            <a:ext cx="3733800" cy="381000"/>
          </a:xfrm>
        </p:spPr>
        <p:txBody>
          <a:bodyPr anchor="t" anchorCtr="0"/>
          <a:p>
            <a:pPr algn="r" defTabSz="914400">
              <a:buClrTx/>
              <a:buSzTx/>
              <a:buFontTx/>
            </a:pPr>
            <a:r>
              <a:rPr lang="zh-CN" altLang="en-US" sz="1400" b="1" kern="1200" baseline="0" dirty="0">
                <a:solidFill>
                  <a:srgbClr val="0066FF"/>
                </a:solidFill>
                <a:latin typeface="黑体" panose="02010609060101010101" pitchFamily="2" charset="-122"/>
                <a:ea typeface="黑体" panose="02010609060101010101" pitchFamily="2" charset="-122"/>
                <a:cs typeface="+mn-cs"/>
              </a:rPr>
              <a:t>顶升位置及路径</a:t>
            </a:r>
            <a:endParaRPr lang="zh-CN" altLang="en-US" sz="1400" b="1" kern="1200" baseline="0" dirty="0">
              <a:solidFill>
                <a:srgbClr val="0066FF"/>
              </a:solidFill>
              <a:latin typeface="黑体" panose="02010609060101010101" pitchFamily="2" charset="-122"/>
              <a:ea typeface="黑体" panose="02010609060101010101" pitchFamily="2" charset="-122"/>
              <a:cs typeface="+mn-cs"/>
            </a:endParaRPr>
          </a:p>
        </p:txBody>
      </p:sp>
      <p:sp>
        <p:nvSpPr>
          <p:cNvPr id="24578" name="文本框 451587"/>
          <p:cNvSpPr txBox="1"/>
          <p:nvPr/>
        </p:nvSpPr>
        <p:spPr>
          <a:xfrm>
            <a:off x="958850" y="6019800"/>
            <a:ext cx="7537450" cy="706438"/>
          </a:xfrm>
          <a:prstGeom prst="rect">
            <a:avLst/>
          </a:prstGeom>
          <a:noFill/>
          <a:ln w="9525">
            <a:noFill/>
          </a:ln>
        </p:spPr>
        <p:txBody>
          <a:bodyPr wrap="square" anchor="t" anchorCtr="0">
            <a:spAutoFit/>
          </a:bodyPr>
          <a:p>
            <a:pPr eaLnBrk="0" hangingPunct="0">
              <a:spcBef>
                <a:spcPct val="50000"/>
              </a:spcBef>
            </a:pPr>
            <a:r>
              <a:rPr lang="zh-CN" altLang="en-US" sz="2000" dirty="0">
                <a:latin typeface="黑体" panose="02010609060101010101" pitchFamily="2" charset="-122"/>
                <a:ea typeface="黑体" panose="02010609060101010101" pitchFamily="2" charset="-122"/>
              </a:rPr>
              <a:t>车辆举升至高位：在车辆底部检查有无相关油品泄漏，更换元件检验。</a:t>
            </a:r>
            <a:endParaRPr lang="zh-CN" altLang="en-US" sz="2000" dirty="0">
              <a:latin typeface="黑体" panose="02010609060101010101" pitchFamily="2" charset="-122"/>
              <a:ea typeface="黑体" panose="02010609060101010101" pitchFamily="2" charset="-122"/>
            </a:endParaRPr>
          </a:p>
        </p:txBody>
      </p:sp>
      <p:sp>
        <p:nvSpPr>
          <p:cNvPr id="24579" name="矩形 451588"/>
          <p:cNvSpPr/>
          <p:nvPr/>
        </p:nvSpPr>
        <p:spPr>
          <a:xfrm>
            <a:off x="4800600" y="914400"/>
            <a:ext cx="4103688" cy="228600"/>
          </a:xfrm>
          <a:prstGeom prst="rect">
            <a:avLst/>
          </a:prstGeom>
          <a:noFill/>
          <a:ln w="9525">
            <a:noFill/>
          </a:ln>
        </p:spPr>
        <p:txBody>
          <a:bodyPr anchor="t" anchorCtr="0"/>
          <a:p>
            <a:pPr marL="342900" indent="-342900" algn="r" eaLnBrk="0" hangingPunct="0">
              <a:spcBef>
                <a:spcPct val="50000"/>
              </a:spcBef>
            </a:pPr>
            <a:r>
              <a:rPr lang="ja-JP" altLang="en-US" sz="1200" b="1" dirty="0">
                <a:latin typeface="黑体" panose="02010609060101010101" pitchFamily="2" charset="-122"/>
                <a:ea typeface="黑体" panose="02010609060101010101" pitchFamily="2" charset="-122"/>
              </a:rPr>
              <a:t>顶起位置8（举升器升起较高）</a:t>
            </a:r>
            <a:endParaRPr lang="en-US" altLang="ja-JP" sz="1200" b="1" dirty="0">
              <a:latin typeface="黑体" panose="02010609060101010101" pitchFamily="2" charset="-122"/>
              <a:ea typeface="黑体" panose="02010609060101010101" pitchFamily="2" charset="-122"/>
            </a:endParaRPr>
          </a:p>
        </p:txBody>
      </p:sp>
      <p:pic>
        <p:nvPicPr>
          <p:cNvPr id="24580" name="图片 451589" descr="C:\WINDOWS\Desktop\team21\11.jpg"/>
          <p:cNvPicPr>
            <a:picLocks noChangeAspect="1"/>
          </p:cNvPicPr>
          <p:nvPr/>
        </p:nvPicPr>
        <p:blipFill>
          <a:blip r:embed="rId1"/>
          <a:stretch>
            <a:fillRect/>
          </a:stretch>
        </p:blipFill>
        <p:spPr>
          <a:xfrm>
            <a:off x="1395413" y="1270000"/>
            <a:ext cx="6351587" cy="4318000"/>
          </a:xfrm>
          <a:prstGeom prst="rect">
            <a:avLst/>
          </a:prstGeom>
          <a:noFill/>
          <a:ln w="9525">
            <a:noFill/>
          </a:ln>
        </p:spPr>
      </p:pic>
      <p:sp>
        <p:nvSpPr>
          <p:cNvPr id="24581" name="标题 1"/>
          <p:cNvSpPr>
            <a:spLocks noGrp="1"/>
          </p:cNvSpPr>
          <p:nvPr>
            <p:ph type="ctrTitle"/>
          </p:nvPr>
        </p:nvSpPr>
        <p:spPr/>
        <p:txBody>
          <a:bodyPr anchor="b" anchorCtr="0"/>
          <a:p>
            <a:pPr defTabSz="914400">
              <a:buClrTx/>
              <a:buSzTx/>
              <a:buFontTx/>
              <a:buNone/>
            </a:pPr>
            <a:endParaRPr lang="zh-CN" altLang="en-US" kern="1200" baseline="0">
              <a:latin typeface="+mj-lt"/>
              <a:ea typeface="+mj-ea"/>
              <a:cs typeface="+mj-cs"/>
            </a:endParaRPr>
          </a:p>
        </p:txBody>
      </p:sp>
      <p:sp>
        <p:nvSpPr>
          <p:cNvPr id="3" name="标题 431105"/>
          <p:cNvSpPr>
            <a:spLocks noGrp="1"/>
          </p:cNvSpPr>
          <p:nvPr/>
        </p:nvSpPr>
        <p:spPr>
          <a:xfrm>
            <a:off x="152400" y="171450"/>
            <a:ext cx="2268538" cy="304800"/>
          </a:xfrm>
          <a:prstGeom prst="rect">
            <a:avLst/>
          </a:prstGeom>
          <a:solidFill>
            <a:srgbClr val="C2FFF0"/>
          </a:solidFill>
          <a:ln w="9525">
            <a:noFill/>
          </a:ln>
        </p:spPr>
        <p:txBody>
          <a:bodyPr anchor="ctr" anchorCtr="0"/>
          <a:p>
            <a:pPr algn="ctr" eaLnBrk="0" hangingPunct="0">
              <a:buClrTx/>
              <a:buFontTx/>
            </a:pPr>
            <a:r>
              <a:rPr lang="zh-CN" altLang="zh-CN" b="1" dirty="0">
                <a:gradFill>
                  <a:gsLst>
                    <a:gs pos="0">
                      <a:srgbClr val="14CD68"/>
                    </a:gs>
                    <a:gs pos="100000">
                      <a:srgbClr val="0B6E38"/>
                    </a:gs>
                  </a:gsLst>
                  <a:lin scaled="0"/>
                </a:gradFill>
                <a:latin typeface="黑体" panose="02010609060101010101" pitchFamily="2" charset="-122"/>
                <a:ea typeface="黑体" panose="02010609060101010101" pitchFamily="2" charset="-122"/>
              </a:rPr>
              <a:t>汽车维护</a:t>
            </a:r>
            <a:endParaRPr lang="zh-CN" altLang="zh-CN" b="1" dirty="0">
              <a:gradFill>
                <a:gsLst>
                  <a:gs pos="0">
                    <a:srgbClr val="14CD68"/>
                  </a:gs>
                  <a:gs pos="100000">
                    <a:srgbClr val="0B6E38"/>
                  </a:gs>
                </a:gsLst>
                <a:lin scaled="0"/>
              </a:gradFill>
              <a:latin typeface="黑体" panose="02010609060101010101" pitchFamily="2" charset="-122"/>
              <a:ea typeface="黑体" panose="02010609060101010101" pitchFamily="2" charset="-122"/>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副标题 453634"/>
          <p:cNvSpPr>
            <a:spLocks noGrp="1"/>
          </p:cNvSpPr>
          <p:nvPr>
            <p:ph type="subTitle" idx="1"/>
          </p:nvPr>
        </p:nvSpPr>
        <p:spPr>
          <a:xfrm>
            <a:off x="5181600" y="415925"/>
            <a:ext cx="3733800" cy="381000"/>
          </a:xfrm>
        </p:spPr>
        <p:txBody>
          <a:bodyPr anchor="t" anchorCtr="0"/>
          <a:p>
            <a:pPr algn="r" defTabSz="914400">
              <a:buClrTx/>
              <a:buSzTx/>
              <a:buFontTx/>
            </a:pPr>
            <a:r>
              <a:rPr lang="zh-CN" altLang="en-US" sz="1400" b="1" kern="1200" baseline="0" dirty="0">
                <a:solidFill>
                  <a:srgbClr val="0066FF"/>
                </a:solidFill>
                <a:latin typeface="黑体" panose="02010609060101010101" pitchFamily="2" charset="-122"/>
                <a:ea typeface="黑体" panose="02010609060101010101" pitchFamily="2" charset="-122"/>
                <a:cs typeface="+mn-cs"/>
              </a:rPr>
              <a:t>顶升位置及路径</a:t>
            </a:r>
            <a:endParaRPr lang="zh-CN" altLang="en-US" sz="1400" b="1" kern="1200" baseline="0" dirty="0">
              <a:solidFill>
                <a:srgbClr val="0066FF"/>
              </a:solidFill>
              <a:latin typeface="黑体" panose="02010609060101010101" pitchFamily="2" charset="-122"/>
              <a:ea typeface="黑体" panose="02010609060101010101" pitchFamily="2" charset="-122"/>
              <a:cs typeface="+mn-cs"/>
            </a:endParaRPr>
          </a:p>
        </p:txBody>
      </p:sp>
      <p:sp>
        <p:nvSpPr>
          <p:cNvPr id="26626" name="文本框 453635"/>
          <p:cNvSpPr txBox="1"/>
          <p:nvPr/>
        </p:nvSpPr>
        <p:spPr>
          <a:xfrm>
            <a:off x="719138" y="6057900"/>
            <a:ext cx="7705725" cy="398463"/>
          </a:xfrm>
          <a:prstGeom prst="rect">
            <a:avLst/>
          </a:prstGeom>
          <a:noFill/>
          <a:ln w="9525">
            <a:noFill/>
          </a:ln>
        </p:spPr>
        <p:txBody>
          <a:bodyPr wrap="square" anchor="t" anchorCtr="0">
            <a:spAutoFit/>
          </a:bodyPr>
          <a:p>
            <a:pPr eaLnBrk="0" hangingPunct="0">
              <a:spcBef>
                <a:spcPct val="50000"/>
              </a:spcBef>
            </a:pPr>
            <a:r>
              <a:rPr lang="zh-CN" altLang="en-US" sz="2000" dirty="0">
                <a:latin typeface="黑体" panose="02010609060101010101" pitchFamily="2" charset="-122"/>
                <a:ea typeface="黑体" panose="02010609060101010101" pitchFamily="2" charset="-122"/>
              </a:rPr>
              <a:t>车辆降至地面：车辆保养完毕后的清洁，相关仪器仪表的调整。</a:t>
            </a:r>
            <a:endParaRPr lang="zh-CN" altLang="en-US" sz="2000" dirty="0">
              <a:latin typeface="黑体" panose="02010609060101010101" pitchFamily="2" charset="-122"/>
              <a:ea typeface="黑体" panose="02010609060101010101" pitchFamily="2" charset="-122"/>
            </a:endParaRPr>
          </a:p>
        </p:txBody>
      </p:sp>
      <p:sp>
        <p:nvSpPr>
          <p:cNvPr id="26627" name="矩形 453636"/>
          <p:cNvSpPr/>
          <p:nvPr/>
        </p:nvSpPr>
        <p:spPr>
          <a:xfrm>
            <a:off x="4800600" y="914400"/>
            <a:ext cx="4103688" cy="228600"/>
          </a:xfrm>
          <a:prstGeom prst="rect">
            <a:avLst/>
          </a:prstGeom>
          <a:noFill/>
          <a:ln w="9525">
            <a:noFill/>
          </a:ln>
        </p:spPr>
        <p:txBody>
          <a:bodyPr anchor="t" anchorCtr="0"/>
          <a:p>
            <a:pPr marL="342900" indent="-342900" algn="r" eaLnBrk="0" hangingPunct="0">
              <a:spcBef>
                <a:spcPct val="50000"/>
              </a:spcBef>
            </a:pPr>
            <a:r>
              <a:rPr lang="ja-JP" altLang="en-US" sz="1200" b="1" dirty="0">
                <a:latin typeface="黑体" panose="02010609060101010101" pitchFamily="2" charset="-122"/>
                <a:ea typeface="黑体" panose="02010609060101010101" pitchFamily="2" charset="-122"/>
              </a:rPr>
              <a:t>顶起位置9（举升器未升起）</a:t>
            </a:r>
            <a:endParaRPr lang="en-US" altLang="ja-JP" sz="1200" b="1" dirty="0">
              <a:latin typeface="黑体" panose="02010609060101010101" pitchFamily="2" charset="-122"/>
              <a:ea typeface="黑体" panose="02010609060101010101" pitchFamily="2" charset="-122"/>
            </a:endParaRPr>
          </a:p>
        </p:txBody>
      </p:sp>
      <p:pic>
        <p:nvPicPr>
          <p:cNvPr id="26628" name="图片 453637" descr="C:\WINDOWS\Desktop\team21\12.jpg"/>
          <p:cNvPicPr>
            <a:picLocks noChangeAspect="1"/>
          </p:cNvPicPr>
          <p:nvPr/>
        </p:nvPicPr>
        <p:blipFill>
          <a:blip r:embed="rId1"/>
          <a:stretch>
            <a:fillRect/>
          </a:stretch>
        </p:blipFill>
        <p:spPr>
          <a:xfrm>
            <a:off x="1395413" y="1270000"/>
            <a:ext cx="6351587" cy="4318000"/>
          </a:xfrm>
          <a:prstGeom prst="rect">
            <a:avLst/>
          </a:prstGeom>
          <a:noFill/>
          <a:ln w="9525">
            <a:noFill/>
          </a:ln>
        </p:spPr>
      </p:pic>
      <p:sp>
        <p:nvSpPr>
          <p:cNvPr id="26630" name="标题 1"/>
          <p:cNvSpPr>
            <a:spLocks noGrp="1"/>
          </p:cNvSpPr>
          <p:nvPr>
            <p:ph type="ctrTitle"/>
          </p:nvPr>
        </p:nvSpPr>
        <p:spPr/>
        <p:txBody>
          <a:bodyPr anchor="b" anchorCtr="0"/>
          <a:p>
            <a:pPr defTabSz="914400">
              <a:buClrTx/>
              <a:buSzTx/>
              <a:buFontTx/>
              <a:buNone/>
            </a:pPr>
            <a:endParaRPr lang="zh-CN" altLang="en-US" kern="1200" baseline="0">
              <a:latin typeface="+mj-lt"/>
              <a:ea typeface="+mj-ea"/>
              <a:cs typeface="+mj-cs"/>
            </a:endParaRPr>
          </a:p>
        </p:txBody>
      </p:sp>
      <p:sp>
        <p:nvSpPr>
          <p:cNvPr id="3" name="标题 431105"/>
          <p:cNvSpPr>
            <a:spLocks noGrp="1"/>
          </p:cNvSpPr>
          <p:nvPr/>
        </p:nvSpPr>
        <p:spPr>
          <a:xfrm>
            <a:off x="152400" y="171450"/>
            <a:ext cx="2268538" cy="304800"/>
          </a:xfrm>
          <a:prstGeom prst="rect">
            <a:avLst/>
          </a:prstGeom>
          <a:solidFill>
            <a:srgbClr val="C2FFF0"/>
          </a:solidFill>
          <a:ln w="9525">
            <a:noFill/>
          </a:ln>
        </p:spPr>
        <p:txBody>
          <a:bodyPr anchor="ctr" anchorCtr="0"/>
          <a:p>
            <a:pPr algn="ctr" eaLnBrk="0" hangingPunct="0">
              <a:buClrTx/>
              <a:buFontTx/>
            </a:pPr>
            <a:r>
              <a:rPr lang="zh-CN" altLang="zh-CN" b="1" dirty="0">
                <a:gradFill>
                  <a:gsLst>
                    <a:gs pos="0">
                      <a:srgbClr val="14CD68"/>
                    </a:gs>
                    <a:gs pos="100000">
                      <a:srgbClr val="0B6E38"/>
                    </a:gs>
                  </a:gsLst>
                  <a:lin scaled="0"/>
                </a:gradFill>
                <a:latin typeface="黑体" panose="02010609060101010101" pitchFamily="2" charset="-122"/>
                <a:ea typeface="黑体" panose="02010609060101010101" pitchFamily="2" charset="-122"/>
              </a:rPr>
              <a:t>汽车维护</a:t>
            </a:r>
            <a:endParaRPr lang="zh-CN" altLang="zh-CN" b="1" dirty="0">
              <a:gradFill>
                <a:gsLst>
                  <a:gs pos="0">
                    <a:srgbClr val="14CD68"/>
                  </a:gs>
                  <a:gs pos="100000">
                    <a:srgbClr val="0B6E38"/>
                  </a:gs>
                </a:gsLst>
                <a:lin scaled="0"/>
              </a:gradFill>
              <a:latin typeface="黑体" panose="02010609060101010101" pitchFamily="2" charset="-122"/>
              <a:ea typeface="黑体" panose="02010609060101010101" pitchFamily="2" charset="-122"/>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8673" name="副标题 455682"/>
          <p:cNvSpPr>
            <a:spLocks noGrp="1"/>
          </p:cNvSpPr>
          <p:nvPr>
            <p:ph type="subTitle" idx="1"/>
          </p:nvPr>
        </p:nvSpPr>
        <p:spPr>
          <a:xfrm>
            <a:off x="5181600" y="415925"/>
            <a:ext cx="3733800" cy="381000"/>
          </a:xfrm>
        </p:spPr>
        <p:txBody>
          <a:bodyPr anchor="t" anchorCtr="0"/>
          <a:p>
            <a:pPr algn="r" defTabSz="914400">
              <a:buClrTx/>
              <a:buSzTx/>
              <a:buFontTx/>
            </a:pPr>
            <a:r>
              <a:rPr lang="zh-CN" altLang="en-US" sz="1400" b="1" kern="1200" baseline="0" dirty="0">
                <a:solidFill>
                  <a:srgbClr val="0066FF"/>
                </a:solidFill>
                <a:latin typeface="黑体" panose="02010609060101010101" pitchFamily="2" charset="-122"/>
                <a:ea typeface="黑体" panose="02010609060101010101" pitchFamily="2" charset="-122"/>
                <a:cs typeface="+mn-cs"/>
              </a:rPr>
              <a:t>顶起位置1</a:t>
            </a:r>
            <a:endParaRPr lang="zh-CN" altLang="en-US" sz="1400" b="1" kern="1200" baseline="0" dirty="0">
              <a:solidFill>
                <a:srgbClr val="0066FF"/>
              </a:solidFill>
              <a:latin typeface="黑体" panose="02010609060101010101" pitchFamily="2" charset="-122"/>
              <a:ea typeface="黑体" panose="02010609060101010101" pitchFamily="2" charset="-122"/>
              <a:cs typeface="+mn-cs"/>
            </a:endParaRPr>
          </a:p>
        </p:txBody>
      </p:sp>
      <p:sp>
        <p:nvSpPr>
          <p:cNvPr id="28674" name="文本框 455683"/>
          <p:cNvSpPr txBox="1"/>
          <p:nvPr/>
        </p:nvSpPr>
        <p:spPr>
          <a:xfrm>
            <a:off x="7086600" y="6019800"/>
            <a:ext cx="1447800" cy="244475"/>
          </a:xfrm>
          <a:prstGeom prst="rect">
            <a:avLst/>
          </a:prstGeom>
          <a:noFill/>
          <a:ln w="9525">
            <a:noFill/>
          </a:ln>
        </p:spPr>
        <p:txBody>
          <a:bodyPr anchor="t" anchorCtr="0">
            <a:spAutoFit/>
          </a:bodyPr>
          <a:p>
            <a:pPr algn="r" eaLnBrk="0" hangingPunct="0">
              <a:spcBef>
                <a:spcPct val="50000"/>
              </a:spcBef>
            </a:pPr>
            <a:r>
              <a:rPr lang="en-US" altLang="ja-JP" sz="1000" dirty="0">
                <a:latin typeface="黑体" panose="02010609060101010101" pitchFamily="2" charset="-122"/>
                <a:ea typeface="黑体" panose="02010609060101010101" pitchFamily="2" charset="-122"/>
              </a:rPr>
              <a:t>(1/1)</a:t>
            </a:r>
            <a:endParaRPr lang="en-US" altLang="ja-JP" sz="1000" dirty="0">
              <a:latin typeface="黑体" panose="02010609060101010101" pitchFamily="2" charset="-122"/>
              <a:ea typeface="黑体" panose="02010609060101010101" pitchFamily="2" charset="-122"/>
            </a:endParaRPr>
          </a:p>
        </p:txBody>
      </p:sp>
      <p:sp>
        <p:nvSpPr>
          <p:cNvPr id="28675" name="矩形 455684"/>
          <p:cNvSpPr/>
          <p:nvPr/>
        </p:nvSpPr>
        <p:spPr>
          <a:xfrm>
            <a:off x="4800600" y="914400"/>
            <a:ext cx="4103688" cy="228600"/>
          </a:xfrm>
          <a:prstGeom prst="rect">
            <a:avLst/>
          </a:prstGeom>
          <a:noFill/>
          <a:ln w="9525">
            <a:noFill/>
          </a:ln>
        </p:spPr>
        <p:txBody>
          <a:bodyPr anchor="t" anchorCtr="0"/>
          <a:p>
            <a:pPr marL="342900" indent="-342900" algn="r" eaLnBrk="0" hangingPunct="0">
              <a:spcBef>
                <a:spcPct val="50000"/>
              </a:spcBef>
            </a:pPr>
            <a:r>
              <a:rPr lang="ja-JP" altLang="en-US" sz="1200" b="1" dirty="0">
                <a:latin typeface="黑体" panose="02010609060101010101" pitchFamily="2" charset="-122"/>
                <a:ea typeface="黑体" panose="02010609060101010101" pitchFamily="2" charset="-122"/>
              </a:rPr>
              <a:t>在顶起位置1的检查</a:t>
            </a:r>
            <a:endParaRPr lang="en-US" altLang="ja-JP" sz="1200" b="1" dirty="0">
              <a:latin typeface="黑体" panose="02010609060101010101" pitchFamily="2" charset="-122"/>
              <a:ea typeface="黑体" panose="02010609060101010101" pitchFamily="2" charset="-122"/>
            </a:endParaRPr>
          </a:p>
        </p:txBody>
      </p:sp>
      <p:pic>
        <p:nvPicPr>
          <p:cNvPr id="28676" name="图片 455685" descr="C:\WINDOWS\Desktop\team21\13.jpg"/>
          <p:cNvPicPr>
            <a:picLocks noChangeAspect="1"/>
          </p:cNvPicPr>
          <p:nvPr/>
        </p:nvPicPr>
        <p:blipFill>
          <a:blip r:embed="rId1"/>
          <a:stretch>
            <a:fillRect/>
          </a:stretch>
        </p:blipFill>
        <p:spPr>
          <a:xfrm>
            <a:off x="1395413" y="1270000"/>
            <a:ext cx="6351587" cy="4318000"/>
          </a:xfrm>
          <a:prstGeom prst="rect">
            <a:avLst/>
          </a:prstGeom>
          <a:noFill/>
          <a:ln w="9525">
            <a:noFill/>
          </a:ln>
        </p:spPr>
      </p:pic>
      <p:sp>
        <p:nvSpPr>
          <p:cNvPr id="28677" name="文本框 455686"/>
          <p:cNvSpPr txBox="1"/>
          <p:nvPr/>
        </p:nvSpPr>
        <p:spPr>
          <a:xfrm>
            <a:off x="6019800" y="3276600"/>
            <a:ext cx="762000" cy="457200"/>
          </a:xfrm>
          <a:prstGeom prst="rect">
            <a:avLst/>
          </a:prstGeom>
          <a:noFill/>
          <a:ln w="9525">
            <a:noFill/>
          </a:ln>
        </p:spPr>
        <p:txBody>
          <a:bodyPr anchor="t" anchorCtr="0">
            <a:spAutoFit/>
          </a:bodyPr>
          <a:p>
            <a:pPr eaLnBrk="0" hangingPunct="0">
              <a:spcBef>
                <a:spcPct val="30000"/>
              </a:spcBef>
            </a:pPr>
            <a:r>
              <a:rPr lang="ja-JP" altLang="en-US" sz="1200" dirty="0">
                <a:latin typeface="黑体" panose="02010609060101010101" pitchFamily="2" charset="-122"/>
                <a:ea typeface="黑体" panose="02010609060101010101" pitchFamily="2" charset="-122"/>
              </a:rPr>
              <a:t>驾驶员座位</a:t>
            </a:r>
            <a:endParaRPr lang="en-US" altLang="ja-JP" sz="1200" dirty="0">
              <a:latin typeface="黑体" panose="02010609060101010101" pitchFamily="2" charset="-122"/>
              <a:ea typeface="黑体" panose="02010609060101010101" pitchFamily="2" charset="-122"/>
            </a:endParaRPr>
          </a:p>
        </p:txBody>
      </p:sp>
      <p:sp>
        <p:nvSpPr>
          <p:cNvPr id="28678" name="文本框 455687"/>
          <p:cNvSpPr txBox="1"/>
          <p:nvPr/>
        </p:nvSpPr>
        <p:spPr>
          <a:xfrm>
            <a:off x="3733800" y="2971800"/>
            <a:ext cx="2133600" cy="274638"/>
          </a:xfrm>
          <a:prstGeom prst="rect">
            <a:avLst/>
          </a:prstGeom>
          <a:noFill/>
          <a:ln w="9525">
            <a:noFill/>
          </a:ln>
        </p:spPr>
        <p:txBody>
          <a:bodyPr anchor="t" anchorCtr="0">
            <a:spAutoFit/>
          </a:bodyPr>
          <a:p>
            <a:pPr eaLnBrk="0" hangingPunct="0">
              <a:spcBef>
                <a:spcPct val="50000"/>
              </a:spcBef>
            </a:pPr>
            <a:r>
              <a:rPr lang="ja-JP" altLang="en-US" sz="1200" dirty="0">
                <a:latin typeface="黑体" panose="02010609060101010101" pitchFamily="2" charset="-122"/>
                <a:ea typeface="黑体" panose="02010609060101010101" pitchFamily="2" charset="-122"/>
              </a:rPr>
              <a:t>驾驶员门（左侧前门）</a:t>
            </a:r>
            <a:endParaRPr lang="en-US" altLang="ja-JP" sz="1200" dirty="0">
              <a:latin typeface="黑体" panose="02010609060101010101" pitchFamily="2" charset="-122"/>
              <a:ea typeface="黑体" panose="02010609060101010101" pitchFamily="2" charset="-122"/>
            </a:endParaRPr>
          </a:p>
        </p:txBody>
      </p:sp>
      <p:sp>
        <p:nvSpPr>
          <p:cNvPr id="28679" name="文本框 455688"/>
          <p:cNvSpPr txBox="1"/>
          <p:nvPr/>
        </p:nvSpPr>
        <p:spPr>
          <a:xfrm>
            <a:off x="4572000" y="3581400"/>
            <a:ext cx="1104900" cy="274638"/>
          </a:xfrm>
          <a:prstGeom prst="rect">
            <a:avLst/>
          </a:prstGeom>
          <a:noFill/>
          <a:ln w="9525">
            <a:noFill/>
          </a:ln>
        </p:spPr>
        <p:txBody>
          <a:bodyPr anchor="t" anchorCtr="0">
            <a:spAutoFit/>
          </a:bodyPr>
          <a:p>
            <a:pPr eaLnBrk="0" hangingPunct="0">
              <a:spcBef>
                <a:spcPct val="50000"/>
              </a:spcBef>
            </a:pPr>
            <a:r>
              <a:rPr lang="ja-JP" altLang="en-US" sz="1200" dirty="0">
                <a:latin typeface="黑体" panose="02010609060101010101" pitchFamily="2" charset="-122"/>
                <a:ea typeface="黑体" panose="02010609060101010101" pitchFamily="2" charset="-122"/>
              </a:rPr>
              <a:t>左侧后门</a:t>
            </a:r>
            <a:endParaRPr lang="en-US" altLang="ja-JP" sz="1200" dirty="0">
              <a:latin typeface="黑体" panose="02010609060101010101" pitchFamily="2" charset="-122"/>
              <a:ea typeface="黑体" panose="02010609060101010101" pitchFamily="2" charset="-122"/>
            </a:endParaRPr>
          </a:p>
        </p:txBody>
      </p:sp>
      <p:sp>
        <p:nvSpPr>
          <p:cNvPr id="28680" name="文本框 455689"/>
          <p:cNvSpPr txBox="1"/>
          <p:nvPr/>
        </p:nvSpPr>
        <p:spPr>
          <a:xfrm>
            <a:off x="4579938" y="4259263"/>
            <a:ext cx="1257300" cy="274637"/>
          </a:xfrm>
          <a:prstGeom prst="rect">
            <a:avLst/>
          </a:prstGeom>
          <a:noFill/>
          <a:ln w="9525">
            <a:noFill/>
          </a:ln>
        </p:spPr>
        <p:txBody>
          <a:bodyPr anchor="t" anchorCtr="0">
            <a:spAutoFit/>
          </a:bodyPr>
          <a:p>
            <a:pPr eaLnBrk="0" hangingPunct="0">
              <a:spcBef>
                <a:spcPct val="50000"/>
              </a:spcBef>
            </a:pPr>
            <a:r>
              <a:rPr lang="ja-JP" altLang="en-US" sz="1200" dirty="0">
                <a:latin typeface="黑体" panose="02010609060101010101" pitchFamily="2" charset="-122"/>
                <a:ea typeface="黑体" panose="02010609060101010101" pitchFamily="2" charset="-122"/>
              </a:rPr>
              <a:t>燃油箱盖</a:t>
            </a:r>
            <a:endParaRPr lang="en-US" altLang="ja-JP" sz="1200" dirty="0">
              <a:latin typeface="黑体" panose="02010609060101010101" pitchFamily="2" charset="-122"/>
              <a:ea typeface="黑体" panose="02010609060101010101" pitchFamily="2" charset="-122"/>
            </a:endParaRPr>
          </a:p>
        </p:txBody>
      </p:sp>
      <p:sp>
        <p:nvSpPr>
          <p:cNvPr id="28681" name="文本框 455690"/>
          <p:cNvSpPr txBox="1"/>
          <p:nvPr/>
        </p:nvSpPr>
        <p:spPr>
          <a:xfrm>
            <a:off x="6096000" y="5029200"/>
            <a:ext cx="609600" cy="274638"/>
          </a:xfrm>
          <a:prstGeom prst="rect">
            <a:avLst/>
          </a:prstGeom>
          <a:noFill/>
          <a:ln w="9525">
            <a:noFill/>
          </a:ln>
        </p:spPr>
        <p:txBody>
          <a:bodyPr anchor="t" anchorCtr="0">
            <a:spAutoFit/>
          </a:bodyPr>
          <a:p>
            <a:pPr eaLnBrk="0" hangingPunct="0">
              <a:spcBef>
                <a:spcPct val="50000"/>
              </a:spcBef>
            </a:pPr>
            <a:r>
              <a:rPr lang="ja-JP" altLang="en-US" sz="1200" dirty="0">
                <a:latin typeface="黑体" panose="02010609060101010101" pitchFamily="2" charset="-122"/>
                <a:ea typeface="黑体" panose="02010609060101010101" pitchFamily="2" charset="-122"/>
              </a:rPr>
              <a:t>后部</a:t>
            </a:r>
            <a:endParaRPr lang="en-US" altLang="ja-JP" sz="1200" dirty="0">
              <a:latin typeface="黑体" panose="02010609060101010101" pitchFamily="2" charset="-122"/>
              <a:ea typeface="黑体" panose="02010609060101010101" pitchFamily="2" charset="-122"/>
            </a:endParaRPr>
          </a:p>
        </p:txBody>
      </p:sp>
      <p:sp>
        <p:nvSpPr>
          <p:cNvPr id="28682" name="文本框 455691"/>
          <p:cNvSpPr txBox="1"/>
          <p:nvPr/>
        </p:nvSpPr>
        <p:spPr>
          <a:xfrm>
            <a:off x="7250113" y="3552825"/>
            <a:ext cx="685800" cy="457200"/>
          </a:xfrm>
          <a:prstGeom prst="rect">
            <a:avLst/>
          </a:prstGeom>
          <a:noFill/>
          <a:ln w="9525">
            <a:noFill/>
          </a:ln>
        </p:spPr>
        <p:txBody>
          <a:bodyPr anchor="t" anchorCtr="0">
            <a:spAutoFit/>
          </a:bodyPr>
          <a:p>
            <a:pPr eaLnBrk="0" hangingPunct="0">
              <a:spcBef>
                <a:spcPct val="50000"/>
              </a:spcBef>
            </a:pPr>
            <a:r>
              <a:rPr lang="ja-JP" altLang="en-US" sz="1200" dirty="0">
                <a:latin typeface="黑体" panose="02010609060101010101" pitchFamily="2" charset="-122"/>
                <a:ea typeface="黑体" panose="02010609060101010101" pitchFamily="2" charset="-122"/>
              </a:rPr>
              <a:t>右侧</a:t>
            </a:r>
            <a:br>
              <a:rPr lang="ja-JP" altLang="en-US" sz="1200" dirty="0">
                <a:latin typeface="黑体" panose="02010609060101010101" pitchFamily="2" charset="-122"/>
                <a:ea typeface="黑体" panose="02010609060101010101" pitchFamily="2" charset="-122"/>
              </a:rPr>
            </a:br>
            <a:r>
              <a:rPr lang="ja-JP" altLang="en-US" sz="1200" dirty="0">
                <a:latin typeface="黑体" panose="02010609060101010101" pitchFamily="2" charset="-122"/>
                <a:ea typeface="黑体" panose="02010609060101010101" pitchFamily="2" charset="-122"/>
              </a:rPr>
              <a:t>后门</a:t>
            </a:r>
            <a:endParaRPr lang="en-US" altLang="ja-JP" sz="1200" dirty="0">
              <a:latin typeface="黑体" panose="02010609060101010101" pitchFamily="2" charset="-122"/>
              <a:ea typeface="黑体" panose="02010609060101010101" pitchFamily="2" charset="-122"/>
            </a:endParaRPr>
          </a:p>
        </p:txBody>
      </p:sp>
      <p:sp>
        <p:nvSpPr>
          <p:cNvPr id="28683" name="文本框 455692"/>
          <p:cNvSpPr txBox="1"/>
          <p:nvPr/>
        </p:nvSpPr>
        <p:spPr>
          <a:xfrm>
            <a:off x="7239000" y="2733675"/>
            <a:ext cx="1257300" cy="457200"/>
          </a:xfrm>
          <a:prstGeom prst="rect">
            <a:avLst/>
          </a:prstGeom>
          <a:noFill/>
          <a:ln w="9525">
            <a:noFill/>
          </a:ln>
        </p:spPr>
        <p:txBody>
          <a:bodyPr anchor="t" anchorCtr="0">
            <a:spAutoFit/>
          </a:bodyPr>
          <a:p>
            <a:pPr eaLnBrk="0" hangingPunct="0">
              <a:spcBef>
                <a:spcPct val="50000"/>
              </a:spcBef>
            </a:pPr>
            <a:r>
              <a:rPr lang="ja-JP" altLang="en-US" sz="1200" dirty="0">
                <a:latin typeface="黑体" panose="02010609060101010101" pitchFamily="2" charset="-122"/>
                <a:ea typeface="黑体" panose="02010609060101010101" pitchFamily="2" charset="-122"/>
              </a:rPr>
              <a:t>右侧</a:t>
            </a:r>
            <a:br>
              <a:rPr lang="ja-JP" altLang="en-US" sz="1200" dirty="0">
                <a:latin typeface="黑体" panose="02010609060101010101" pitchFamily="2" charset="-122"/>
                <a:ea typeface="黑体" panose="02010609060101010101" pitchFamily="2" charset="-122"/>
              </a:rPr>
            </a:br>
            <a:r>
              <a:rPr lang="ja-JP" altLang="en-US" sz="1200" dirty="0">
                <a:latin typeface="黑体" panose="02010609060101010101" pitchFamily="2" charset="-122"/>
                <a:ea typeface="黑体" panose="02010609060101010101" pitchFamily="2" charset="-122"/>
              </a:rPr>
              <a:t>前门</a:t>
            </a:r>
            <a:endParaRPr lang="en-US" altLang="ja-JP" sz="1200" dirty="0">
              <a:latin typeface="黑体" panose="02010609060101010101" pitchFamily="2" charset="-122"/>
              <a:ea typeface="黑体" panose="02010609060101010101" pitchFamily="2" charset="-122"/>
            </a:endParaRPr>
          </a:p>
        </p:txBody>
      </p:sp>
      <p:sp>
        <p:nvSpPr>
          <p:cNvPr id="28684" name="文本框 455693"/>
          <p:cNvSpPr txBox="1"/>
          <p:nvPr/>
        </p:nvSpPr>
        <p:spPr>
          <a:xfrm>
            <a:off x="6054725" y="1447800"/>
            <a:ext cx="1066800" cy="274638"/>
          </a:xfrm>
          <a:prstGeom prst="rect">
            <a:avLst/>
          </a:prstGeom>
          <a:noFill/>
          <a:ln w="9525">
            <a:noFill/>
          </a:ln>
        </p:spPr>
        <p:txBody>
          <a:bodyPr anchor="t" anchorCtr="0">
            <a:spAutoFit/>
          </a:bodyPr>
          <a:p>
            <a:pPr eaLnBrk="0" hangingPunct="0">
              <a:spcBef>
                <a:spcPct val="50000"/>
              </a:spcBef>
            </a:pPr>
            <a:r>
              <a:rPr lang="ja-JP" altLang="en-US" sz="1200" dirty="0">
                <a:latin typeface="黑体" panose="02010609060101010101" pitchFamily="2" charset="-122"/>
                <a:ea typeface="黑体" panose="02010609060101010101" pitchFamily="2" charset="-122"/>
              </a:rPr>
              <a:t>前部</a:t>
            </a:r>
            <a:endParaRPr lang="en-US" altLang="ja-JP" sz="1200" dirty="0">
              <a:latin typeface="黑体" panose="02010609060101010101" pitchFamily="2" charset="-122"/>
              <a:ea typeface="黑体" panose="02010609060101010101" pitchFamily="2" charset="-122"/>
            </a:endParaRPr>
          </a:p>
        </p:txBody>
      </p:sp>
      <p:sp>
        <p:nvSpPr>
          <p:cNvPr id="28686" name="标题 1"/>
          <p:cNvSpPr>
            <a:spLocks noGrp="1"/>
          </p:cNvSpPr>
          <p:nvPr>
            <p:ph type="ctrTitle"/>
          </p:nvPr>
        </p:nvSpPr>
        <p:spPr/>
        <p:txBody>
          <a:bodyPr anchor="b" anchorCtr="0"/>
          <a:p>
            <a:pPr defTabSz="914400">
              <a:buClrTx/>
              <a:buSzTx/>
              <a:buFontTx/>
              <a:buNone/>
            </a:pPr>
            <a:endParaRPr lang="zh-CN" altLang="en-US" kern="1200" baseline="0">
              <a:latin typeface="+mj-lt"/>
              <a:ea typeface="+mj-ea"/>
              <a:cs typeface="+mj-cs"/>
            </a:endParaRPr>
          </a:p>
        </p:txBody>
      </p:sp>
      <p:sp>
        <p:nvSpPr>
          <p:cNvPr id="3" name="标题 431105"/>
          <p:cNvSpPr>
            <a:spLocks noGrp="1"/>
          </p:cNvSpPr>
          <p:nvPr/>
        </p:nvSpPr>
        <p:spPr>
          <a:xfrm>
            <a:off x="152400" y="171450"/>
            <a:ext cx="2268538" cy="304800"/>
          </a:xfrm>
          <a:prstGeom prst="rect">
            <a:avLst/>
          </a:prstGeom>
          <a:solidFill>
            <a:srgbClr val="C2FFF0"/>
          </a:solidFill>
          <a:ln w="9525">
            <a:noFill/>
          </a:ln>
        </p:spPr>
        <p:txBody>
          <a:bodyPr anchor="ctr" anchorCtr="0"/>
          <a:p>
            <a:pPr algn="ctr" eaLnBrk="0" hangingPunct="0">
              <a:buClrTx/>
              <a:buFontTx/>
            </a:pPr>
            <a:r>
              <a:rPr lang="zh-CN" altLang="zh-CN" b="1" dirty="0">
                <a:gradFill>
                  <a:gsLst>
                    <a:gs pos="0">
                      <a:srgbClr val="14CD68"/>
                    </a:gs>
                    <a:gs pos="100000">
                      <a:srgbClr val="0B6E38"/>
                    </a:gs>
                  </a:gsLst>
                  <a:lin scaled="0"/>
                </a:gradFill>
                <a:latin typeface="黑体" panose="02010609060101010101" pitchFamily="2" charset="-122"/>
                <a:ea typeface="黑体" panose="02010609060101010101" pitchFamily="2" charset="-122"/>
              </a:rPr>
              <a:t>汽车维护</a:t>
            </a:r>
            <a:endParaRPr lang="zh-CN" altLang="zh-CN" b="1" dirty="0">
              <a:gradFill>
                <a:gsLst>
                  <a:gs pos="0">
                    <a:srgbClr val="14CD68"/>
                  </a:gs>
                  <a:gs pos="100000">
                    <a:srgbClr val="0B6E38"/>
                  </a:gs>
                </a:gsLst>
                <a:lin scaled="0"/>
              </a:gradFill>
              <a:latin typeface="黑体" panose="02010609060101010101" pitchFamily="2" charset="-122"/>
              <a:ea typeface="黑体" panose="02010609060101010101" pitchFamily="2" charset="-122"/>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0721" name="副标题 457730"/>
          <p:cNvSpPr>
            <a:spLocks noGrp="1"/>
          </p:cNvSpPr>
          <p:nvPr>
            <p:ph type="subTitle" idx="1"/>
          </p:nvPr>
        </p:nvSpPr>
        <p:spPr>
          <a:xfrm>
            <a:off x="5181600" y="415925"/>
            <a:ext cx="3733800" cy="381000"/>
          </a:xfrm>
        </p:spPr>
        <p:txBody>
          <a:bodyPr anchor="t" anchorCtr="0"/>
          <a:p>
            <a:pPr algn="r" defTabSz="914400">
              <a:buClrTx/>
              <a:buSzTx/>
              <a:buFontTx/>
            </a:pPr>
            <a:r>
              <a:rPr lang="zh-CN" altLang="en-US" sz="1400" b="1" kern="1200" baseline="0" dirty="0">
                <a:solidFill>
                  <a:srgbClr val="0066FF"/>
                </a:solidFill>
                <a:latin typeface="黑体" panose="02010609060101010101" pitchFamily="2" charset="-122"/>
                <a:ea typeface="黑体" panose="02010609060101010101" pitchFamily="2" charset="-122"/>
                <a:cs typeface="+mn-cs"/>
              </a:rPr>
              <a:t>预检工作</a:t>
            </a:r>
            <a:endParaRPr lang="zh-CN" altLang="en-US" sz="1400" b="1" kern="1200" baseline="0" dirty="0">
              <a:solidFill>
                <a:srgbClr val="0066FF"/>
              </a:solidFill>
              <a:latin typeface="黑体" panose="02010609060101010101" pitchFamily="2" charset="-122"/>
              <a:ea typeface="黑体" panose="02010609060101010101" pitchFamily="2" charset="-122"/>
              <a:cs typeface="+mn-cs"/>
            </a:endParaRPr>
          </a:p>
        </p:txBody>
      </p:sp>
      <p:sp>
        <p:nvSpPr>
          <p:cNvPr id="30722" name="文本框 457731"/>
          <p:cNvSpPr txBox="1"/>
          <p:nvPr/>
        </p:nvSpPr>
        <p:spPr>
          <a:xfrm>
            <a:off x="7086600" y="6019800"/>
            <a:ext cx="1447800" cy="244475"/>
          </a:xfrm>
          <a:prstGeom prst="rect">
            <a:avLst/>
          </a:prstGeom>
          <a:noFill/>
          <a:ln w="9525">
            <a:noFill/>
          </a:ln>
        </p:spPr>
        <p:txBody>
          <a:bodyPr anchor="t" anchorCtr="0">
            <a:spAutoFit/>
          </a:bodyPr>
          <a:p>
            <a:pPr algn="r" eaLnBrk="0" hangingPunct="0">
              <a:spcBef>
                <a:spcPct val="50000"/>
              </a:spcBef>
            </a:pPr>
            <a:r>
              <a:rPr lang="en-US" altLang="ja-JP" sz="1000" dirty="0">
                <a:latin typeface="黑体" panose="02010609060101010101" pitchFamily="2" charset="-122"/>
                <a:ea typeface="黑体" panose="02010609060101010101" pitchFamily="2" charset="-122"/>
              </a:rPr>
              <a:t>(1/2)</a:t>
            </a:r>
            <a:endParaRPr lang="en-US" altLang="ja-JP" sz="1000" dirty="0">
              <a:latin typeface="黑体" panose="02010609060101010101" pitchFamily="2" charset="-122"/>
              <a:ea typeface="黑体" panose="02010609060101010101" pitchFamily="2" charset="-122"/>
            </a:endParaRPr>
          </a:p>
        </p:txBody>
      </p:sp>
      <p:sp>
        <p:nvSpPr>
          <p:cNvPr id="30723" name="矩形 457732"/>
          <p:cNvSpPr/>
          <p:nvPr/>
        </p:nvSpPr>
        <p:spPr>
          <a:xfrm>
            <a:off x="4800600" y="914400"/>
            <a:ext cx="4103688" cy="228600"/>
          </a:xfrm>
          <a:prstGeom prst="rect">
            <a:avLst/>
          </a:prstGeom>
          <a:noFill/>
          <a:ln w="9525">
            <a:noFill/>
          </a:ln>
        </p:spPr>
        <p:txBody>
          <a:bodyPr anchor="t" anchorCtr="0"/>
          <a:p>
            <a:pPr marL="342900" indent="-342900" algn="r" eaLnBrk="0" hangingPunct="0">
              <a:spcBef>
                <a:spcPct val="50000"/>
              </a:spcBef>
            </a:pPr>
            <a:r>
              <a:rPr lang="ja-JP" altLang="en-US" sz="1200" b="1" dirty="0">
                <a:latin typeface="黑体" panose="02010609060101010101" pitchFamily="2" charset="-122"/>
                <a:ea typeface="黑体" panose="02010609060101010101" pitchFamily="2" charset="-122"/>
              </a:rPr>
              <a:t>驾驶员座椅</a:t>
            </a:r>
            <a:r>
              <a:rPr lang="en-US" altLang="ja-JP" sz="1200" b="1" dirty="0">
                <a:latin typeface="黑体" panose="02010609060101010101" pitchFamily="2" charset="-122"/>
                <a:ea typeface="黑体" panose="02010609060101010101" pitchFamily="2" charset="-122"/>
              </a:rPr>
              <a:t>/</a:t>
            </a:r>
            <a:r>
              <a:rPr lang="ja-JP" altLang="en-US" sz="1200" b="1" dirty="0">
                <a:latin typeface="黑体" panose="02010609060101010101" pitchFamily="2" charset="-122"/>
                <a:ea typeface="黑体" panose="02010609060101010101" pitchFamily="2" charset="-122"/>
              </a:rPr>
              <a:t>车辆的前部</a:t>
            </a:r>
            <a:endParaRPr lang="en-US" altLang="ja-JP" sz="1200" b="1" dirty="0">
              <a:latin typeface="黑体" panose="02010609060101010101" pitchFamily="2" charset="-122"/>
              <a:ea typeface="黑体" panose="02010609060101010101" pitchFamily="2" charset="-122"/>
            </a:endParaRPr>
          </a:p>
        </p:txBody>
      </p:sp>
      <p:pic>
        <p:nvPicPr>
          <p:cNvPr id="30724" name="图片 457733" descr="C:\WINDOWS\Desktop\team21\14.jpg"/>
          <p:cNvPicPr>
            <a:picLocks noChangeAspect="1"/>
          </p:cNvPicPr>
          <p:nvPr/>
        </p:nvPicPr>
        <p:blipFill>
          <a:blip r:embed="rId1"/>
          <a:stretch>
            <a:fillRect/>
          </a:stretch>
        </p:blipFill>
        <p:spPr>
          <a:xfrm>
            <a:off x="1395413" y="1270000"/>
            <a:ext cx="6351587" cy="4318000"/>
          </a:xfrm>
          <a:prstGeom prst="rect">
            <a:avLst/>
          </a:prstGeom>
          <a:noFill/>
          <a:ln w="9525">
            <a:noFill/>
          </a:ln>
        </p:spPr>
      </p:pic>
      <p:sp>
        <p:nvSpPr>
          <p:cNvPr id="30726" name="标题 1"/>
          <p:cNvSpPr>
            <a:spLocks noGrp="1"/>
          </p:cNvSpPr>
          <p:nvPr>
            <p:ph type="ctrTitle"/>
          </p:nvPr>
        </p:nvSpPr>
        <p:spPr/>
        <p:txBody>
          <a:bodyPr anchor="b" anchorCtr="0"/>
          <a:p>
            <a:pPr defTabSz="914400">
              <a:buClrTx/>
              <a:buSzTx/>
              <a:buFontTx/>
              <a:buNone/>
            </a:pPr>
            <a:endParaRPr lang="zh-CN" altLang="en-US" kern="1200" baseline="0">
              <a:latin typeface="+mj-lt"/>
              <a:ea typeface="+mj-ea"/>
              <a:cs typeface="+mj-cs"/>
            </a:endParaRPr>
          </a:p>
        </p:txBody>
      </p:sp>
      <p:sp>
        <p:nvSpPr>
          <p:cNvPr id="3" name="标题 431105"/>
          <p:cNvSpPr>
            <a:spLocks noGrp="1"/>
          </p:cNvSpPr>
          <p:nvPr/>
        </p:nvSpPr>
        <p:spPr>
          <a:xfrm>
            <a:off x="152400" y="171450"/>
            <a:ext cx="2268538" cy="304800"/>
          </a:xfrm>
          <a:prstGeom prst="rect">
            <a:avLst/>
          </a:prstGeom>
          <a:solidFill>
            <a:srgbClr val="C2FFF0"/>
          </a:solidFill>
          <a:ln w="9525">
            <a:noFill/>
          </a:ln>
        </p:spPr>
        <p:txBody>
          <a:bodyPr anchor="ctr" anchorCtr="0"/>
          <a:p>
            <a:pPr algn="ctr" eaLnBrk="0" hangingPunct="0">
              <a:buClrTx/>
              <a:buFontTx/>
            </a:pPr>
            <a:r>
              <a:rPr lang="zh-CN" altLang="zh-CN" b="1" dirty="0">
                <a:gradFill>
                  <a:gsLst>
                    <a:gs pos="0">
                      <a:srgbClr val="14CD68"/>
                    </a:gs>
                    <a:gs pos="100000">
                      <a:srgbClr val="0B6E38"/>
                    </a:gs>
                  </a:gsLst>
                  <a:lin scaled="0"/>
                </a:gradFill>
                <a:latin typeface="黑体" panose="02010609060101010101" pitchFamily="2" charset="-122"/>
                <a:ea typeface="黑体" panose="02010609060101010101" pitchFamily="2" charset="-122"/>
              </a:rPr>
              <a:t>汽车维护</a:t>
            </a:r>
            <a:endParaRPr lang="zh-CN" altLang="zh-CN" b="1" dirty="0">
              <a:gradFill>
                <a:gsLst>
                  <a:gs pos="0">
                    <a:srgbClr val="14CD68"/>
                  </a:gs>
                  <a:gs pos="100000">
                    <a:srgbClr val="0B6E38"/>
                  </a:gs>
                </a:gsLst>
                <a:lin scaled="0"/>
              </a:gradFill>
              <a:latin typeface="黑体" panose="02010609060101010101" pitchFamily="2" charset="-122"/>
              <a:ea typeface="黑体" panose="02010609060101010101" pitchFamily="2" charset="-122"/>
            </a:endParaRPr>
          </a:p>
        </p:txBody>
      </p:sp>
      <p:sp>
        <p:nvSpPr>
          <p:cNvPr id="34817" name="标题 461825"/>
          <p:cNvSpPr>
            <a:spLocks noGrp="1"/>
          </p:cNvSpPr>
          <p:nvPr/>
        </p:nvSpPr>
        <p:spPr>
          <a:xfrm>
            <a:off x="179388" y="533400"/>
            <a:ext cx="4114800" cy="304800"/>
          </a:xfrm>
          <a:prstGeom prst="rect">
            <a:avLst/>
          </a:prstGeom>
          <a:noFill/>
          <a:ln w="9525">
            <a:noFill/>
          </a:ln>
        </p:spPr>
        <p:txBody>
          <a:bodyPr anchor="ctr" anchorCtr="0"/>
          <a:lstStyle>
            <a:lvl1pPr marL="0" lvl="0" indent="0" algn="ctr" defTabSz="914400" rtl="0" eaLnBrk="0" fontAlgn="base" latinLnBrk="0" hangingPunct="0">
              <a:lnSpc>
                <a:spcPct val="100000"/>
              </a:lnSpc>
              <a:spcBef>
                <a:spcPct val="0"/>
              </a:spcBef>
              <a:spcAft>
                <a:spcPct val="0"/>
              </a:spcAft>
              <a:buNone/>
              <a:defRPr sz="4500" b="0" i="0" u="none" kern="1200" baseline="0">
                <a:solidFill>
                  <a:schemeClr val="tx2"/>
                </a:solidFill>
                <a:latin typeface="+mj-lt"/>
                <a:ea typeface="+mj-ea"/>
                <a:cs typeface="+mj-cs"/>
              </a:defRPr>
            </a:lvl1pPr>
          </a:lstStyle>
          <a:p>
            <a:pPr algn="l" defTabSz="914400">
              <a:buClrTx/>
              <a:buSzTx/>
              <a:buFontTx/>
              <a:buNone/>
            </a:pPr>
            <a:r>
              <a:rPr lang="zh-CN" altLang="en-US" sz="1400" b="1" kern="1200" baseline="0" dirty="0">
                <a:solidFill>
                  <a:srgbClr val="FF0000"/>
                </a:solidFill>
                <a:latin typeface="黑体" panose="02010609060101010101" pitchFamily="2" charset="-122"/>
                <a:ea typeface="黑体" panose="02010609060101010101" pitchFamily="2" charset="-122"/>
                <a:cs typeface="+mj-cs"/>
              </a:rPr>
              <a:t>顶起位置1</a:t>
            </a:r>
            <a:endParaRPr lang="zh-CN" altLang="en-US" sz="1400" b="1" kern="1200" baseline="0" dirty="0">
              <a:solidFill>
                <a:srgbClr val="FF0000"/>
              </a:solidFill>
              <a:latin typeface="黑体" panose="02010609060101010101" pitchFamily="2" charset="-122"/>
              <a:ea typeface="黑体" panose="02010609060101010101" pitchFamily="2" charset="-122"/>
              <a:cs typeface="+mj-cs"/>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2769" name="副标题 459778"/>
          <p:cNvSpPr>
            <a:spLocks noGrp="1"/>
          </p:cNvSpPr>
          <p:nvPr>
            <p:ph type="subTitle" idx="1"/>
          </p:nvPr>
        </p:nvSpPr>
        <p:spPr>
          <a:xfrm>
            <a:off x="5181600" y="415925"/>
            <a:ext cx="3733800" cy="381000"/>
          </a:xfrm>
        </p:spPr>
        <p:txBody>
          <a:bodyPr anchor="t" anchorCtr="0"/>
          <a:p>
            <a:pPr algn="r" defTabSz="914400">
              <a:buClrTx/>
              <a:buSzTx/>
              <a:buFontTx/>
            </a:pPr>
            <a:r>
              <a:rPr lang="zh-CN" altLang="en-US" sz="1400" b="1" kern="1200" baseline="0" dirty="0">
                <a:solidFill>
                  <a:srgbClr val="0066FF"/>
                </a:solidFill>
                <a:latin typeface="黑体" panose="02010609060101010101" pitchFamily="2" charset="-122"/>
                <a:ea typeface="黑体" panose="02010609060101010101" pitchFamily="2" charset="-122"/>
                <a:cs typeface="+mn-cs"/>
              </a:rPr>
              <a:t>预检工作</a:t>
            </a:r>
            <a:endParaRPr lang="zh-CN" altLang="en-US" sz="1400" b="1" kern="1200" baseline="0" dirty="0">
              <a:solidFill>
                <a:srgbClr val="0066FF"/>
              </a:solidFill>
              <a:latin typeface="黑体" panose="02010609060101010101" pitchFamily="2" charset="-122"/>
              <a:ea typeface="黑体" panose="02010609060101010101" pitchFamily="2" charset="-122"/>
              <a:cs typeface="+mn-cs"/>
            </a:endParaRPr>
          </a:p>
        </p:txBody>
      </p:sp>
      <p:sp>
        <p:nvSpPr>
          <p:cNvPr id="32770" name="文本框 459779"/>
          <p:cNvSpPr txBox="1"/>
          <p:nvPr/>
        </p:nvSpPr>
        <p:spPr>
          <a:xfrm>
            <a:off x="7086600" y="6019800"/>
            <a:ext cx="1447800" cy="244475"/>
          </a:xfrm>
          <a:prstGeom prst="rect">
            <a:avLst/>
          </a:prstGeom>
          <a:noFill/>
          <a:ln w="9525">
            <a:noFill/>
          </a:ln>
        </p:spPr>
        <p:txBody>
          <a:bodyPr anchor="t" anchorCtr="0">
            <a:spAutoFit/>
          </a:bodyPr>
          <a:p>
            <a:pPr algn="r" eaLnBrk="0" hangingPunct="0">
              <a:spcBef>
                <a:spcPct val="50000"/>
              </a:spcBef>
            </a:pPr>
            <a:r>
              <a:rPr lang="en-US" altLang="ja-JP" sz="1000" dirty="0">
                <a:latin typeface="黑体" panose="02010609060101010101" pitchFamily="2" charset="-122"/>
                <a:ea typeface="黑体" panose="02010609060101010101" pitchFamily="2" charset="-122"/>
              </a:rPr>
              <a:t>(2/2)</a:t>
            </a:r>
            <a:endParaRPr lang="en-US" altLang="ja-JP" sz="1000" dirty="0">
              <a:latin typeface="黑体" panose="02010609060101010101" pitchFamily="2" charset="-122"/>
              <a:ea typeface="黑体" panose="02010609060101010101" pitchFamily="2" charset="-122"/>
            </a:endParaRPr>
          </a:p>
        </p:txBody>
      </p:sp>
      <p:sp>
        <p:nvSpPr>
          <p:cNvPr id="32771" name="矩形 459780"/>
          <p:cNvSpPr/>
          <p:nvPr/>
        </p:nvSpPr>
        <p:spPr>
          <a:xfrm>
            <a:off x="4800600" y="914400"/>
            <a:ext cx="4103688" cy="228600"/>
          </a:xfrm>
          <a:prstGeom prst="rect">
            <a:avLst/>
          </a:prstGeom>
          <a:noFill/>
          <a:ln w="9525">
            <a:noFill/>
          </a:ln>
        </p:spPr>
        <p:txBody>
          <a:bodyPr anchor="t" anchorCtr="0"/>
          <a:p>
            <a:pPr marL="342900" indent="-342900" algn="r" eaLnBrk="0" hangingPunct="0">
              <a:spcBef>
                <a:spcPct val="50000"/>
              </a:spcBef>
            </a:pPr>
            <a:r>
              <a:rPr lang="ja-JP" altLang="en-US" sz="1200" b="1" dirty="0">
                <a:latin typeface="黑体" panose="02010609060101010101" pitchFamily="2" charset="-122"/>
                <a:ea typeface="黑体" panose="02010609060101010101" pitchFamily="2" charset="-122"/>
              </a:rPr>
              <a:t>发动机室</a:t>
            </a:r>
            <a:endParaRPr lang="en-US" altLang="ja-JP" sz="1200" b="1" dirty="0">
              <a:latin typeface="黑体" panose="02010609060101010101" pitchFamily="2" charset="-122"/>
              <a:ea typeface="黑体" panose="02010609060101010101" pitchFamily="2" charset="-122"/>
            </a:endParaRPr>
          </a:p>
        </p:txBody>
      </p:sp>
      <p:pic>
        <p:nvPicPr>
          <p:cNvPr id="32772" name="图片 459781" descr="C:\WINDOWS\Desktop\team21\15.jpg"/>
          <p:cNvPicPr>
            <a:picLocks noChangeAspect="1"/>
          </p:cNvPicPr>
          <p:nvPr/>
        </p:nvPicPr>
        <p:blipFill>
          <a:blip r:embed="rId1"/>
          <a:stretch>
            <a:fillRect/>
          </a:stretch>
        </p:blipFill>
        <p:spPr>
          <a:xfrm>
            <a:off x="1395413" y="1270000"/>
            <a:ext cx="6351587" cy="4318000"/>
          </a:xfrm>
          <a:prstGeom prst="rect">
            <a:avLst/>
          </a:prstGeom>
          <a:noFill/>
          <a:ln w="9525">
            <a:noFill/>
          </a:ln>
        </p:spPr>
      </p:pic>
      <p:sp>
        <p:nvSpPr>
          <p:cNvPr id="32773" name="文本框 459782"/>
          <p:cNvSpPr txBox="1"/>
          <p:nvPr/>
        </p:nvSpPr>
        <p:spPr>
          <a:xfrm>
            <a:off x="1600200" y="4953000"/>
            <a:ext cx="1219200" cy="274638"/>
          </a:xfrm>
          <a:prstGeom prst="rect">
            <a:avLst/>
          </a:prstGeom>
          <a:noFill/>
          <a:ln w="9525">
            <a:noFill/>
          </a:ln>
        </p:spPr>
        <p:txBody>
          <a:bodyPr anchor="t" anchorCtr="0">
            <a:spAutoFit/>
          </a:bodyPr>
          <a:p>
            <a:pPr eaLnBrk="0" hangingPunct="0">
              <a:spcBef>
                <a:spcPts val="500"/>
              </a:spcBef>
              <a:spcAft>
                <a:spcPts val="500"/>
              </a:spcAft>
            </a:pPr>
            <a:r>
              <a:rPr lang="zh-CN" altLang="en-US" sz="1200" dirty="0">
                <a:latin typeface="Arial" panose="020B0604020202020204" pitchFamily="34" charset="0"/>
              </a:rPr>
              <a:t>喷洗器液位尺</a:t>
            </a:r>
            <a:endParaRPr lang="zh-CN" altLang="en-US" sz="1200" dirty="0">
              <a:latin typeface="Arial" panose="020B0604020202020204" pitchFamily="34" charset="0"/>
              <a:ea typeface="Arial" panose="020B0604020202020204" pitchFamily="34" charset="0"/>
            </a:endParaRPr>
          </a:p>
        </p:txBody>
      </p:sp>
      <p:sp>
        <p:nvSpPr>
          <p:cNvPr id="32774" name="矩形 459783"/>
          <p:cNvSpPr/>
          <p:nvPr/>
        </p:nvSpPr>
        <p:spPr>
          <a:xfrm>
            <a:off x="5008563" y="2105025"/>
            <a:ext cx="1606550" cy="350838"/>
          </a:xfrm>
          <a:prstGeom prst="rect">
            <a:avLst/>
          </a:prstGeom>
          <a:solidFill>
            <a:schemeClr val="bg1"/>
          </a:solidFill>
          <a:ln w="9525">
            <a:noFill/>
          </a:ln>
        </p:spPr>
        <p:txBody>
          <a:bodyPr anchor="t" anchorCtr="0"/>
          <a:p>
            <a:pPr eaLnBrk="0" hangingPunct="0"/>
            <a:endParaRPr lang="zh-CN" altLang="en-US">
              <a:latin typeface="Times New Roman" panose="02020603050405020304" pitchFamily="18" charset="0"/>
            </a:endParaRPr>
          </a:p>
        </p:txBody>
      </p:sp>
      <p:sp>
        <p:nvSpPr>
          <p:cNvPr id="32775" name="矩形 459784"/>
          <p:cNvSpPr/>
          <p:nvPr/>
        </p:nvSpPr>
        <p:spPr>
          <a:xfrm>
            <a:off x="5243513" y="4479925"/>
            <a:ext cx="852487" cy="179388"/>
          </a:xfrm>
          <a:prstGeom prst="rect">
            <a:avLst/>
          </a:prstGeom>
          <a:solidFill>
            <a:schemeClr val="bg1"/>
          </a:solidFill>
          <a:ln w="9525">
            <a:noFill/>
          </a:ln>
        </p:spPr>
        <p:txBody>
          <a:bodyPr anchor="t" anchorCtr="0"/>
          <a:p>
            <a:pPr eaLnBrk="0" hangingPunct="0"/>
            <a:endParaRPr lang="zh-CN" altLang="en-US">
              <a:latin typeface="Times New Roman" panose="02020603050405020304" pitchFamily="18" charset="0"/>
            </a:endParaRPr>
          </a:p>
        </p:txBody>
      </p:sp>
      <p:sp>
        <p:nvSpPr>
          <p:cNvPr id="32776" name="矩形 459785"/>
          <p:cNvSpPr/>
          <p:nvPr/>
        </p:nvSpPr>
        <p:spPr>
          <a:xfrm>
            <a:off x="3390900" y="5314950"/>
            <a:ext cx="1306513" cy="173038"/>
          </a:xfrm>
          <a:prstGeom prst="rect">
            <a:avLst/>
          </a:prstGeom>
          <a:solidFill>
            <a:schemeClr val="bg1"/>
          </a:solidFill>
          <a:ln w="9525">
            <a:noFill/>
          </a:ln>
        </p:spPr>
        <p:txBody>
          <a:bodyPr anchor="t" anchorCtr="0"/>
          <a:p>
            <a:pPr eaLnBrk="0" hangingPunct="0"/>
            <a:endParaRPr lang="zh-CN" altLang="en-US">
              <a:latin typeface="Times New Roman" panose="02020603050405020304" pitchFamily="18" charset="0"/>
            </a:endParaRPr>
          </a:p>
        </p:txBody>
      </p:sp>
      <p:sp>
        <p:nvSpPr>
          <p:cNvPr id="32777" name="矩形 459786"/>
          <p:cNvSpPr/>
          <p:nvPr/>
        </p:nvSpPr>
        <p:spPr>
          <a:xfrm>
            <a:off x="3325813" y="2392363"/>
            <a:ext cx="1606550" cy="247650"/>
          </a:xfrm>
          <a:prstGeom prst="rect">
            <a:avLst/>
          </a:prstGeom>
          <a:solidFill>
            <a:schemeClr val="bg1"/>
          </a:solidFill>
          <a:ln w="9525">
            <a:noFill/>
          </a:ln>
        </p:spPr>
        <p:txBody>
          <a:bodyPr anchor="t" anchorCtr="0"/>
          <a:p>
            <a:pPr eaLnBrk="0" hangingPunct="0"/>
            <a:endParaRPr lang="zh-CN" altLang="en-US">
              <a:latin typeface="Times New Roman" panose="02020603050405020304" pitchFamily="18" charset="0"/>
            </a:endParaRPr>
          </a:p>
        </p:txBody>
      </p:sp>
      <p:sp>
        <p:nvSpPr>
          <p:cNvPr id="32778" name="文本框 459787"/>
          <p:cNvSpPr txBox="1"/>
          <p:nvPr/>
        </p:nvSpPr>
        <p:spPr>
          <a:xfrm>
            <a:off x="3276600" y="2362200"/>
            <a:ext cx="2133600" cy="274638"/>
          </a:xfrm>
          <a:prstGeom prst="rect">
            <a:avLst/>
          </a:prstGeom>
          <a:noFill/>
          <a:ln w="9525">
            <a:noFill/>
          </a:ln>
        </p:spPr>
        <p:txBody>
          <a:bodyPr anchor="t" anchorCtr="0">
            <a:spAutoFit/>
          </a:bodyPr>
          <a:p>
            <a:pPr eaLnBrk="0" hangingPunct="0">
              <a:spcBef>
                <a:spcPts val="500"/>
              </a:spcBef>
              <a:spcAft>
                <a:spcPts val="500"/>
              </a:spcAft>
            </a:pPr>
            <a:r>
              <a:rPr lang="zh-CN" altLang="en-US" sz="1200" dirty="0">
                <a:latin typeface="Arial" panose="020B0604020202020204" pitchFamily="34" charset="0"/>
              </a:rPr>
              <a:t>散热器储液罐</a:t>
            </a:r>
            <a:endParaRPr lang="zh-CN" altLang="en-US" sz="1200" dirty="0">
              <a:latin typeface="Arial" panose="020B0604020202020204" pitchFamily="34" charset="0"/>
              <a:ea typeface="Arial" panose="020B0604020202020204" pitchFamily="34" charset="0"/>
            </a:endParaRPr>
          </a:p>
        </p:txBody>
      </p:sp>
      <p:sp>
        <p:nvSpPr>
          <p:cNvPr id="32779" name="文本框 459788"/>
          <p:cNvSpPr txBox="1"/>
          <p:nvPr/>
        </p:nvSpPr>
        <p:spPr>
          <a:xfrm>
            <a:off x="3352800" y="5257800"/>
            <a:ext cx="2133600" cy="274638"/>
          </a:xfrm>
          <a:prstGeom prst="rect">
            <a:avLst/>
          </a:prstGeom>
          <a:noFill/>
          <a:ln w="9525">
            <a:noFill/>
          </a:ln>
        </p:spPr>
        <p:txBody>
          <a:bodyPr anchor="t" anchorCtr="0">
            <a:spAutoFit/>
          </a:bodyPr>
          <a:p>
            <a:pPr eaLnBrk="0" hangingPunct="0">
              <a:spcBef>
                <a:spcPts val="500"/>
              </a:spcBef>
              <a:spcAft>
                <a:spcPts val="500"/>
              </a:spcAft>
            </a:pPr>
            <a:r>
              <a:rPr lang="ja-JP" altLang="en-US" sz="1200" dirty="0">
                <a:latin typeface="黑体" panose="02010609060101010101" pitchFamily="2" charset="-122"/>
                <a:ea typeface="黑体" panose="02010609060101010101" pitchFamily="2" charset="-122"/>
              </a:rPr>
              <a:t>发动机机油油尺</a:t>
            </a:r>
            <a:endParaRPr lang="ja-JP" altLang="en-US" sz="1200" dirty="0">
              <a:latin typeface="黑体" panose="02010609060101010101" pitchFamily="2" charset="-122"/>
              <a:ea typeface="黑体" panose="02010609060101010101" pitchFamily="2" charset="-122"/>
            </a:endParaRPr>
          </a:p>
        </p:txBody>
      </p:sp>
      <p:sp>
        <p:nvSpPr>
          <p:cNvPr id="32780" name="文本框 459789"/>
          <p:cNvSpPr txBox="1"/>
          <p:nvPr/>
        </p:nvSpPr>
        <p:spPr>
          <a:xfrm>
            <a:off x="4953000" y="2057400"/>
            <a:ext cx="2133600" cy="274638"/>
          </a:xfrm>
          <a:prstGeom prst="rect">
            <a:avLst/>
          </a:prstGeom>
          <a:noFill/>
          <a:ln w="9525">
            <a:noFill/>
          </a:ln>
        </p:spPr>
        <p:txBody>
          <a:bodyPr anchor="t" anchorCtr="0">
            <a:spAutoFit/>
          </a:bodyPr>
          <a:p>
            <a:pPr eaLnBrk="0" hangingPunct="0">
              <a:spcBef>
                <a:spcPts val="500"/>
              </a:spcBef>
              <a:spcAft>
                <a:spcPts val="500"/>
              </a:spcAft>
            </a:pPr>
            <a:r>
              <a:rPr lang="zh-CN" altLang="en-US" sz="1200" dirty="0">
                <a:latin typeface="Arial" panose="020B0604020202020204" pitchFamily="34" charset="0"/>
              </a:rPr>
              <a:t>制动总泵储液罐</a:t>
            </a:r>
            <a:endParaRPr lang="zh-CN" altLang="en-US" sz="1200" dirty="0">
              <a:latin typeface="Arial" panose="020B0604020202020204" pitchFamily="34" charset="0"/>
              <a:ea typeface="Arial" panose="020B0604020202020204" pitchFamily="34" charset="0"/>
            </a:endParaRPr>
          </a:p>
        </p:txBody>
      </p:sp>
      <p:sp>
        <p:nvSpPr>
          <p:cNvPr id="32781" name="文本框 459790"/>
          <p:cNvSpPr txBox="1"/>
          <p:nvPr/>
        </p:nvSpPr>
        <p:spPr>
          <a:xfrm>
            <a:off x="5181600" y="4419600"/>
            <a:ext cx="2133600" cy="274638"/>
          </a:xfrm>
          <a:prstGeom prst="rect">
            <a:avLst/>
          </a:prstGeom>
          <a:noFill/>
          <a:ln w="9525">
            <a:noFill/>
          </a:ln>
        </p:spPr>
        <p:txBody>
          <a:bodyPr anchor="t" anchorCtr="0">
            <a:spAutoFit/>
          </a:bodyPr>
          <a:p>
            <a:pPr eaLnBrk="0" hangingPunct="0">
              <a:spcBef>
                <a:spcPts val="500"/>
              </a:spcBef>
              <a:spcAft>
                <a:spcPts val="500"/>
              </a:spcAft>
            </a:pPr>
            <a:r>
              <a:rPr lang="ja-JP" altLang="en-US" sz="1200" dirty="0">
                <a:latin typeface="Arial" panose="020B0604020202020204" pitchFamily="34" charset="0"/>
              </a:rPr>
              <a:t>机油加注口盖</a:t>
            </a:r>
            <a:endParaRPr lang="zh-CN" altLang="en-US" sz="1200" dirty="0">
              <a:latin typeface="Arial" panose="020B0604020202020204" pitchFamily="34" charset="0"/>
              <a:ea typeface="Arial" panose="020B0604020202020204" pitchFamily="34" charset="0"/>
            </a:endParaRPr>
          </a:p>
        </p:txBody>
      </p:sp>
      <p:sp>
        <p:nvSpPr>
          <p:cNvPr id="3" name="标题 431105"/>
          <p:cNvSpPr>
            <a:spLocks noGrp="1"/>
          </p:cNvSpPr>
          <p:nvPr/>
        </p:nvSpPr>
        <p:spPr>
          <a:xfrm>
            <a:off x="152400" y="171450"/>
            <a:ext cx="2268538" cy="304800"/>
          </a:xfrm>
          <a:prstGeom prst="rect">
            <a:avLst/>
          </a:prstGeom>
          <a:solidFill>
            <a:srgbClr val="C2FFF0"/>
          </a:solidFill>
          <a:ln w="9525">
            <a:noFill/>
          </a:ln>
        </p:spPr>
        <p:txBody>
          <a:bodyPr anchor="ctr" anchorCtr="0"/>
          <a:p>
            <a:pPr algn="ctr" eaLnBrk="0" hangingPunct="0">
              <a:buClrTx/>
              <a:buFontTx/>
            </a:pPr>
            <a:r>
              <a:rPr lang="zh-CN" altLang="zh-CN" b="1" dirty="0">
                <a:gradFill>
                  <a:gsLst>
                    <a:gs pos="0">
                      <a:srgbClr val="14CD68"/>
                    </a:gs>
                    <a:gs pos="100000">
                      <a:srgbClr val="0B6E38"/>
                    </a:gs>
                  </a:gsLst>
                  <a:lin scaled="0"/>
                </a:gradFill>
                <a:latin typeface="黑体" panose="02010609060101010101" pitchFamily="2" charset="-122"/>
                <a:ea typeface="黑体" panose="02010609060101010101" pitchFamily="2" charset="-122"/>
              </a:rPr>
              <a:t>汽车维护</a:t>
            </a:r>
            <a:endParaRPr lang="zh-CN" altLang="zh-CN" b="1" dirty="0">
              <a:gradFill>
                <a:gsLst>
                  <a:gs pos="0">
                    <a:srgbClr val="14CD68"/>
                  </a:gs>
                  <a:gs pos="100000">
                    <a:srgbClr val="0B6E38"/>
                  </a:gs>
                </a:gsLst>
                <a:lin scaled="0"/>
              </a:gradFill>
              <a:latin typeface="黑体" panose="02010609060101010101" pitchFamily="2" charset="-122"/>
              <a:ea typeface="黑体" panose="02010609060101010101" pitchFamily="2" charset="-122"/>
            </a:endParaRPr>
          </a:p>
        </p:txBody>
      </p:sp>
      <p:sp>
        <p:nvSpPr>
          <p:cNvPr id="34817" name="标题 461825"/>
          <p:cNvSpPr>
            <a:spLocks noGrp="1"/>
          </p:cNvSpPr>
          <p:nvPr>
            <p:ph type="ctrTitle"/>
          </p:nvPr>
        </p:nvSpPr>
        <p:spPr>
          <a:xfrm>
            <a:off x="179388" y="533400"/>
            <a:ext cx="4114800" cy="304800"/>
          </a:xfrm>
        </p:spPr>
        <p:txBody>
          <a:bodyPr anchor="ctr" anchorCtr="0"/>
          <a:p>
            <a:pPr algn="l" defTabSz="914400">
              <a:buClrTx/>
              <a:buSzTx/>
              <a:buFontTx/>
              <a:buNone/>
            </a:pPr>
            <a:r>
              <a:rPr lang="zh-CN" altLang="en-US" sz="1400" b="1" kern="1200" baseline="0" dirty="0">
                <a:solidFill>
                  <a:srgbClr val="FF0000"/>
                </a:solidFill>
                <a:latin typeface="黑体" panose="02010609060101010101" pitchFamily="2" charset="-122"/>
                <a:ea typeface="黑体" panose="02010609060101010101" pitchFamily="2" charset="-122"/>
                <a:cs typeface="+mj-cs"/>
              </a:rPr>
              <a:t>顶起位置1</a:t>
            </a:r>
            <a:endParaRPr lang="zh-CN" altLang="en-US" sz="1400" b="1" kern="1200" baseline="0" dirty="0">
              <a:solidFill>
                <a:srgbClr val="FF0000"/>
              </a:solidFill>
              <a:latin typeface="黑体" panose="02010609060101010101" pitchFamily="2" charset="-122"/>
              <a:ea typeface="黑体" panose="02010609060101010101" pitchFamily="2" charset="-122"/>
              <a:cs typeface="+mj-cs"/>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4817" name="标题 461825"/>
          <p:cNvSpPr>
            <a:spLocks noGrp="1"/>
          </p:cNvSpPr>
          <p:nvPr>
            <p:ph type="ctrTitle"/>
          </p:nvPr>
        </p:nvSpPr>
        <p:spPr>
          <a:xfrm>
            <a:off x="179388" y="533400"/>
            <a:ext cx="4114800" cy="304800"/>
          </a:xfrm>
        </p:spPr>
        <p:txBody>
          <a:bodyPr anchor="ctr" anchorCtr="0"/>
          <a:p>
            <a:pPr algn="l" defTabSz="914400">
              <a:buClrTx/>
              <a:buSzTx/>
              <a:buFontTx/>
              <a:buNone/>
            </a:pPr>
            <a:r>
              <a:rPr lang="zh-CN" altLang="en-US" sz="1400" b="1" kern="1200" baseline="0" dirty="0">
                <a:solidFill>
                  <a:srgbClr val="FF0000"/>
                </a:solidFill>
                <a:latin typeface="黑体" panose="02010609060101010101" pitchFamily="2" charset="-122"/>
                <a:ea typeface="黑体" panose="02010609060101010101" pitchFamily="2" charset="-122"/>
                <a:cs typeface="+mj-cs"/>
              </a:rPr>
              <a:t>顶起位置1</a:t>
            </a:r>
            <a:endParaRPr lang="zh-CN" altLang="en-US" sz="1400" b="1" kern="1200" baseline="0" dirty="0">
              <a:solidFill>
                <a:srgbClr val="FF0000"/>
              </a:solidFill>
              <a:latin typeface="黑体" panose="02010609060101010101" pitchFamily="2" charset="-122"/>
              <a:ea typeface="黑体" panose="02010609060101010101" pitchFamily="2" charset="-122"/>
              <a:cs typeface="+mj-cs"/>
            </a:endParaRPr>
          </a:p>
        </p:txBody>
      </p:sp>
      <p:sp>
        <p:nvSpPr>
          <p:cNvPr id="34818" name="副标题 461826"/>
          <p:cNvSpPr>
            <a:spLocks noGrp="1"/>
          </p:cNvSpPr>
          <p:nvPr>
            <p:ph type="subTitle" idx="1"/>
          </p:nvPr>
        </p:nvSpPr>
        <p:spPr>
          <a:xfrm>
            <a:off x="5181600" y="415925"/>
            <a:ext cx="3733800" cy="381000"/>
          </a:xfrm>
        </p:spPr>
        <p:txBody>
          <a:bodyPr anchor="t" anchorCtr="0"/>
          <a:p>
            <a:pPr algn="r" defTabSz="914400">
              <a:buClrTx/>
              <a:buSzTx/>
              <a:buFontTx/>
            </a:pPr>
            <a:r>
              <a:rPr lang="zh-CN" altLang="en-US" sz="1400" b="1" kern="1200" baseline="0" dirty="0">
                <a:solidFill>
                  <a:srgbClr val="0066FF"/>
                </a:solidFill>
                <a:latin typeface="黑体" panose="02010609060101010101" pitchFamily="2" charset="-122"/>
                <a:ea typeface="黑体" panose="02010609060101010101" pitchFamily="2" charset="-122"/>
                <a:cs typeface="+mn-cs"/>
              </a:rPr>
              <a:t>灯（驾驶员座椅）</a:t>
            </a:r>
            <a:endParaRPr lang="zh-CN" altLang="en-US" sz="1400" b="1" kern="1200" baseline="0" dirty="0">
              <a:solidFill>
                <a:srgbClr val="0066FF"/>
              </a:solidFill>
              <a:latin typeface="黑体" panose="02010609060101010101" pitchFamily="2" charset="-122"/>
              <a:ea typeface="黑体" panose="02010609060101010101" pitchFamily="2" charset="-122"/>
              <a:cs typeface="+mn-cs"/>
            </a:endParaRPr>
          </a:p>
        </p:txBody>
      </p:sp>
      <p:sp>
        <p:nvSpPr>
          <p:cNvPr id="34819" name="文本框 461827"/>
          <p:cNvSpPr txBox="1"/>
          <p:nvPr/>
        </p:nvSpPr>
        <p:spPr>
          <a:xfrm>
            <a:off x="7086600" y="6019800"/>
            <a:ext cx="1447800" cy="244475"/>
          </a:xfrm>
          <a:prstGeom prst="rect">
            <a:avLst/>
          </a:prstGeom>
          <a:noFill/>
          <a:ln w="9525">
            <a:noFill/>
          </a:ln>
        </p:spPr>
        <p:txBody>
          <a:bodyPr anchor="t" anchorCtr="0">
            <a:spAutoFit/>
          </a:bodyPr>
          <a:p>
            <a:pPr algn="r" eaLnBrk="0" hangingPunct="0">
              <a:spcBef>
                <a:spcPct val="50000"/>
              </a:spcBef>
            </a:pPr>
            <a:r>
              <a:rPr lang="en-US" altLang="ja-JP" sz="1000" dirty="0">
                <a:latin typeface="黑体" panose="02010609060101010101" pitchFamily="2" charset="-122"/>
                <a:ea typeface="黑体" panose="02010609060101010101" pitchFamily="2" charset="-122"/>
              </a:rPr>
              <a:t>(1/2)</a:t>
            </a:r>
            <a:endParaRPr lang="en-US" altLang="ja-JP" sz="1000" dirty="0">
              <a:latin typeface="黑体" panose="02010609060101010101" pitchFamily="2" charset="-122"/>
              <a:ea typeface="黑体" panose="02010609060101010101" pitchFamily="2" charset="-122"/>
            </a:endParaRPr>
          </a:p>
        </p:txBody>
      </p:sp>
      <p:sp>
        <p:nvSpPr>
          <p:cNvPr id="34820" name="矩形 461828"/>
          <p:cNvSpPr/>
          <p:nvPr/>
        </p:nvSpPr>
        <p:spPr>
          <a:xfrm>
            <a:off x="4800600" y="914400"/>
            <a:ext cx="4103688" cy="228600"/>
          </a:xfrm>
          <a:prstGeom prst="rect">
            <a:avLst/>
          </a:prstGeom>
          <a:noFill/>
          <a:ln w="9525">
            <a:noFill/>
          </a:ln>
        </p:spPr>
        <p:txBody>
          <a:bodyPr anchor="t" anchorCtr="0"/>
          <a:p>
            <a:pPr marL="342900" indent="-342900" algn="r" eaLnBrk="0" hangingPunct="0">
              <a:spcBef>
                <a:spcPct val="50000"/>
              </a:spcBef>
            </a:pPr>
            <a:r>
              <a:rPr lang="ja-JP" altLang="en-US" sz="1200" b="1" dirty="0">
                <a:latin typeface="黑体" panose="02010609060101010101" pitchFamily="2" charset="-122"/>
                <a:ea typeface="黑体" panose="02010609060101010101" pitchFamily="2" charset="-122"/>
              </a:rPr>
              <a:t>将灯光控制开关旋动一档</a:t>
            </a:r>
            <a:endParaRPr lang="en-US" altLang="ja-JP" sz="1200" b="1" dirty="0">
              <a:latin typeface="黑体" panose="02010609060101010101" pitchFamily="2" charset="-122"/>
              <a:ea typeface="黑体" panose="02010609060101010101" pitchFamily="2" charset="-122"/>
            </a:endParaRPr>
          </a:p>
        </p:txBody>
      </p:sp>
      <p:pic>
        <p:nvPicPr>
          <p:cNvPr id="34821" name="图片 461829" descr="C:\WINDOWS\Desktop\TEAM21\3.19\jpg\01t02i203\01t02i203-top_0002.jpg"/>
          <p:cNvPicPr>
            <a:picLocks noChangeAspect="1"/>
          </p:cNvPicPr>
          <p:nvPr/>
        </p:nvPicPr>
        <p:blipFill>
          <a:blip r:embed="rId1"/>
          <a:stretch>
            <a:fillRect/>
          </a:stretch>
        </p:blipFill>
        <p:spPr>
          <a:xfrm>
            <a:off x="1395413" y="1270000"/>
            <a:ext cx="6351587" cy="4318000"/>
          </a:xfrm>
          <a:prstGeom prst="rect">
            <a:avLst/>
          </a:prstGeom>
          <a:noFill/>
          <a:ln w="9525">
            <a:noFill/>
          </a:ln>
        </p:spPr>
      </p:pic>
      <p:sp>
        <p:nvSpPr>
          <p:cNvPr id="3" name="标题 431105"/>
          <p:cNvSpPr>
            <a:spLocks noGrp="1"/>
          </p:cNvSpPr>
          <p:nvPr/>
        </p:nvSpPr>
        <p:spPr>
          <a:xfrm>
            <a:off x="152400" y="171450"/>
            <a:ext cx="2268538" cy="304800"/>
          </a:xfrm>
          <a:prstGeom prst="rect">
            <a:avLst/>
          </a:prstGeom>
          <a:solidFill>
            <a:srgbClr val="C2FFF0"/>
          </a:solidFill>
          <a:ln w="9525">
            <a:noFill/>
          </a:ln>
        </p:spPr>
        <p:txBody>
          <a:bodyPr anchor="ctr" anchorCtr="0"/>
          <a:p>
            <a:pPr algn="ctr" eaLnBrk="0" hangingPunct="0">
              <a:buClrTx/>
              <a:buFontTx/>
            </a:pPr>
            <a:r>
              <a:rPr lang="zh-CN" altLang="zh-CN" b="1" dirty="0">
                <a:gradFill>
                  <a:gsLst>
                    <a:gs pos="0">
                      <a:srgbClr val="14CD68"/>
                    </a:gs>
                    <a:gs pos="100000">
                      <a:srgbClr val="0B6E38"/>
                    </a:gs>
                  </a:gsLst>
                  <a:lin scaled="0"/>
                </a:gradFill>
                <a:latin typeface="黑体" panose="02010609060101010101" pitchFamily="2" charset="-122"/>
                <a:ea typeface="黑体" panose="02010609060101010101" pitchFamily="2" charset="-122"/>
              </a:rPr>
              <a:t>汽车维护</a:t>
            </a:r>
            <a:endParaRPr lang="zh-CN" altLang="zh-CN" b="1" dirty="0">
              <a:gradFill>
                <a:gsLst>
                  <a:gs pos="0">
                    <a:srgbClr val="14CD68"/>
                  </a:gs>
                  <a:gs pos="100000">
                    <a:srgbClr val="0B6E38"/>
                  </a:gs>
                </a:gsLst>
                <a:lin scaled="0"/>
              </a:gradFill>
              <a:latin typeface="黑体" panose="02010609060101010101" pitchFamily="2" charset="-122"/>
              <a:ea typeface="黑体" panose="02010609060101010101" pitchFamily="2" charset="-122"/>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6865" name="标题 463873"/>
          <p:cNvSpPr>
            <a:spLocks noGrp="1"/>
          </p:cNvSpPr>
          <p:nvPr>
            <p:ph type="ctrTitle"/>
          </p:nvPr>
        </p:nvSpPr>
        <p:spPr>
          <a:xfrm>
            <a:off x="227013" y="419100"/>
            <a:ext cx="4114800" cy="304800"/>
          </a:xfrm>
        </p:spPr>
        <p:txBody>
          <a:bodyPr anchor="ctr" anchorCtr="0"/>
          <a:p>
            <a:pPr algn="l" defTabSz="914400">
              <a:buClrTx/>
              <a:buSzTx/>
              <a:buFontTx/>
              <a:buNone/>
            </a:pPr>
            <a:r>
              <a:rPr lang="zh-CN" altLang="en-US" sz="1400" b="1" kern="1200" baseline="0" dirty="0">
                <a:solidFill>
                  <a:srgbClr val="FF0000"/>
                </a:solidFill>
                <a:latin typeface="黑体" panose="02010609060101010101" pitchFamily="2" charset="-122"/>
                <a:ea typeface="黑体" panose="02010609060101010101" pitchFamily="2" charset="-122"/>
                <a:cs typeface="+mj-cs"/>
              </a:rPr>
              <a:t>顶起位置1</a:t>
            </a:r>
            <a:endParaRPr lang="zh-CN" altLang="en-US" sz="1400" b="1" kern="1200" baseline="0" dirty="0">
              <a:solidFill>
                <a:srgbClr val="FF0000"/>
              </a:solidFill>
              <a:latin typeface="黑体" panose="02010609060101010101" pitchFamily="2" charset="-122"/>
              <a:ea typeface="黑体" panose="02010609060101010101" pitchFamily="2" charset="-122"/>
              <a:cs typeface="+mj-cs"/>
            </a:endParaRPr>
          </a:p>
        </p:txBody>
      </p:sp>
      <p:sp>
        <p:nvSpPr>
          <p:cNvPr id="36866" name="副标题 463874"/>
          <p:cNvSpPr>
            <a:spLocks noGrp="1"/>
          </p:cNvSpPr>
          <p:nvPr>
            <p:ph type="subTitle" idx="1"/>
          </p:nvPr>
        </p:nvSpPr>
        <p:spPr>
          <a:xfrm>
            <a:off x="5181600" y="415925"/>
            <a:ext cx="3733800" cy="381000"/>
          </a:xfrm>
        </p:spPr>
        <p:txBody>
          <a:bodyPr anchor="t" anchorCtr="0"/>
          <a:p>
            <a:pPr algn="r" defTabSz="914400">
              <a:buClrTx/>
              <a:buSzTx/>
              <a:buFontTx/>
            </a:pPr>
            <a:r>
              <a:rPr lang="zh-CN" altLang="en-US" sz="1400" b="1" kern="1200" baseline="0" dirty="0">
                <a:solidFill>
                  <a:srgbClr val="0066FF"/>
                </a:solidFill>
                <a:latin typeface="黑体" panose="02010609060101010101" pitchFamily="2" charset="-122"/>
                <a:ea typeface="黑体" panose="02010609060101010101" pitchFamily="2" charset="-122"/>
                <a:cs typeface="+mn-cs"/>
              </a:rPr>
              <a:t>灯（驾驶员座椅）</a:t>
            </a:r>
            <a:endParaRPr lang="zh-CN" altLang="en-US" sz="1400" b="1" kern="1200" baseline="0" dirty="0">
              <a:solidFill>
                <a:srgbClr val="0066FF"/>
              </a:solidFill>
              <a:latin typeface="黑体" panose="02010609060101010101" pitchFamily="2" charset="-122"/>
              <a:ea typeface="黑体" panose="02010609060101010101" pitchFamily="2" charset="-122"/>
              <a:cs typeface="+mn-cs"/>
            </a:endParaRPr>
          </a:p>
        </p:txBody>
      </p:sp>
      <p:sp>
        <p:nvSpPr>
          <p:cNvPr id="36867" name="文本框 463875"/>
          <p:cNvSpPr txBox="1"/>
          <p:nvPr/>
        </p:nvSpPr>
        <p:spPr>
          <a:xfrm>
            <a:off x="7086600" y="6019800"/>
            <a:ext cx="1447800" cy="244475"/>
          </a:xfrm>
          <a:prstGeom prst="rect">
            <a:avLst/>
          </a:prstGeom>
          <a:noFill/>
          <a:ln w="9525">
            <a:noFill/>
          </a:ln>
        </p:spPr>
        <p:txBody>
          <a:bodyPr anchor="t" anchorCtr="0">
            <a:spAutoFit/>
          </a:bodyPr>
          <a:p>
            <a:pPr algn="r" eaLnBrk="0" hangingPunct="0">
              <a:spcBef>
                <a:spcPct val="50000"/>
              </a:spcBef>
            </a:pPr>
            <a:r>
              <a:rPr lang="en-US" altLang="ja-JP" sz="1000" dirty="0">
                <a:latin typeface="黑体" panose="02010609060101010101" pitchFamily="2" charset="-122"/>
                <a:ea typeface="黑体" panose="02010609060101010101" pitchFamily="2" charset="-122"/>
              </a:rPr>
              <a:t>(1/2)</a:t>
            </a:r>
            <a:endParaRPr lang="en-US" altLang="ja-JP" sz="1000" dirty="0">
              <a:latin typeface="黑体" panose="02010609060101010101" pitchFamily="2" charset="-122"/>
              <a:ea typeface="黑体" panose="02010609060101010101" pitchFamily="2" charset="-122"/>
            </a:endParaRPr>
          </a:p>
        </p:txBody>
      </p:sp>
      <p:sp>
        <p:nvSpPr>
          <p:cNvPr id="36868" name="矩形 463876"/>
          <p:cNvSpPr/>
          <p:nvPr/>
        </p:nvSpPr>
        <p:spPr>
          <a:xfrm>
            <a:off x="4800600" y="914400"/>
            <a:ext cx="4103688" cy="228600"/>
          </a:xfrm>
          <a:prstGeom prst="rect">
            <a:avLst/>
          </a:prstGeom>
          <a:noFill/>
          <a:ln w="9525">
            <a:noFill/>
          </a:ln>
        </p:spPr>
        <p:txBody>
          <a:bodyPr anchor="t" anchorCtr="0"/>
          <a:p>
            <a:pPr marL="342900" indent="-342900" algn="r" eaLnBrk="0" hangingPunct="0">
              <a:spcBef>
                <a:spcPct val="50000"/>
              </a:spcBef>
            </a:pPr>
            <a:r>
              <a:rPr lang="ja-JP" altLang="en-US" sz="1200" b="1" dirty="0">
                <a:latin typeface="黑体" panose="02010609060101010101" pitchFamily="2" charset="-122"/>
                <a:ea typeface="黑体" panose="02010609060101010101" pitchFamily="2" charset="-122"/>
              </a:rPr>
              <a:t>大灯（近光灯）</a:t>
            </a:r>
            <a:endParaRPr lang="en-US" altLang="ja-JP" sz="1200" b="1" dirty="0">
              <a:latin typeface="黑体" panose="02010609060101010101" pitchFamily="2" charset="-122"/>
              <a:ea typeface="黑体" panose="02010609060101010101" pitchFamily="2" charset="-122"/>
            </a:endParaRPr>
          </a:p>
        </p:txBody>
      </p:sp>
      <p:pic>
        <p:nvPicPr>
          <p:cNvPr id="36869" name="图片 463877" descr="C:\WINDOWS\Desktop\TEAM21\3.19\jpg\01t02i203\01t02i203-top_0003.jpg"/>
          <p:cNvPicPr>
            <a:picLocks noChangeAspect="1"/>
          </p:cNvPicPr>
          <p:nvPr/>
        </p:nvPicPr>
        <p:blipFill>
          <a:blip r:embed="rId1"/>
          <a:stretch>
            <a:fillRect/>
          </a:stretch>
        </p:blipFill>
        <p:spPr>
          <a:xfrm>
            <a:off x="1395413" y="1270000"/>
            <a:ext cx="6351587" cy="4318000"/>
          </a:xfrm>
          <a:prstGeom prst="rect">
            <a:avLst/>
          </a:prstGeom>
          <a:noFill/>
          <a:ln w="9525">
            <a:noFill/>
          </a:ln>
        </p:spPr>
      </p:pic>
      <p:sp>
        <p:nvSpPr>
          <p:cNvPr id="3" name="标题 431105"/>
          <p:cNvSpPr>
            <a:spLocks noGrp="1"/>
          </p:cNvSpPr>
          <p:nvPr/>
        </p:nvSpPr>
        <p:spPr>
          <a:xfrm>
            <a:off x="152400" y="171450"/>
            <a:ext cx="2268538" cy="304800"/>
          </a:xfrm>
          <a:prstGeom prst="rect">
            <a:avLst/>
          </a:prstGeom>
          <a:solidFill>
            <a:srgbClr val="C2FFF0"/>
          </a:solidFill>
          <a:ln w="9525">
            <a:noFill/>
          </a:ln>
        </p:spPr>
        <p:txBody>
          <a:bodyPr anchor="ctr" anchorCtr="0"/>
          <a:p>
            <a:pPr algn="ctr" eaLnBrk="0" hangingPunct="0">
              <a:buClrTx/>
              <a:buFontTx/>
            </a:pPr>
            <a:r>
              <a:rPr lang="zh-CN" altLang="zh-CN" b="1" dirty="0">
                <a:gradFill>
                  <a:gsLst>
                    <a:gs pos="0">
                      <a:srgbClr val="14CD68"/>
                    </a:gs>
                    <a:gs pos="100000">
                      <a:srgbClr val="0B6E38"/>
                    </a:gs>
                  </a:gsLst>
                  <a:lin scaled="0"/>
                </a:gradFill>
                <a:latin typeface="黑体" panose="02010609060101010101" pitchFamily="2" charset="-122"/>
                <a:ea typeface="黑体" panose="02010609060101010101" pitchFamily="2" charset="-122"/>
              </a:rPr>
              <a:t>汽车维护</a:t>
            </a:r>
            <a:endParaRPr lang="zh-CN" altLang="zh-CN" b="1" dirty="0">
              <a:gradFill>
                <a:gsLst>
                  <a:gs pos="0">
                    <a:srgbClr val="14CD68"/>
                  </a:gs>
                  <a:gs pos="100000">
                    <a:srgbClr val="0B6E38"/>
                  </a:gs>
                </a:gsLst>
                <a:lin scaled="0"/>
              </a:gradFill>
              <a:latin typeface="黑体" panose="02010609060101010101" pitchFamily="2" charset="-122"/>
              <a:ea typeface="黑体" panose="02010609060101010101" pitchFamily="2" charset="-122"/>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8913" name="标题 465921"/>
          <p:cNvSpPr>
            <a:spLocks noGrp="1"/>
          </p:cNvSpPr>
          <p:nvPr>
            <p:ph type="ctrTitle"/>
          </p:nvPr>
        </p:nvSpPr>
        <p:spPr>
          <a:xfrm>
            <a:off x="227013" y="419100"/>
            <a:ext cx="4114800" cy="304800"/>
          </a:xfrm>
        </p:spPr>
        <p:txBody>
          <a:bodyPr anchor="ctr" anchorCtr="0"/>
          <a:p>
            <a:pPr algn="l" defTabSz="914400">
              <a:buClrTx/>
              <a:buSzTx/>
              <a:buFontTx/>
              <a:buNone/>
            </a:pPr>
            <a:r>
              <a:rPr lang="zh-CN" altLang="en-US" sz="1400" b="1" kern="1200" baseline="0" dirty="0">
                <a:solidFill>
                  <a:srgbClr val="FF0000"/>
                </a:solidFill>
                <a:latin typeface="黑体" panose="02010609060101010101" pitchFamily="2" charset="-122"/>
                <a:ea typeface="黑体" panose="02010609060101010101" pitchFamily="2" charset="-122"/>
                <a:cs typeface="+mj-cs"/>
              </a:rPr>
              <a:t>顶起位置1</a:t>
            </a:r>
            <a:endParaRPr lang="zh-CN" altLang="en-US" sz="1400" b="1" kern="1200" baseline="0" dirty="0">
              <a:solidFill>
                <a:srgbClr val="FF0000"/>
              </a:solidFill>
              <a:latin typeface="黑体" panose="02010609060101010101" pitchFamily="2" charset="-122"/>
              <a:ea typeface="黑体" panose="02010609060101010101" pitchFamily="2" charset="-122"/>
              <a:cs typeface="+mj-cs"/>
            </a:endParaRPr>
          </a:p>
        </p:txBody>
      </p:sp>
      <p:sp>
        <p:nvSpPr>
          <p:cNvPr id="38914" name="副标题 465922"/>
          <p:cNvSpPr>
            <a:spLocks noGrp="1"/>
          </p:cNvSpPr>
          <p:nvPr>
            <p:ph type="subTitle" idx="1"/>
          </p:nvPr>
        </p:nvSpPr>
        <p:spPr>
          <a:xfrm>
            <a:off x="5181600" y="415925"/>
            <a:ext cx="3733800" cy="381000"/>
          </a:xfrm>
        </p:spPr>
        <p:txBody>
          <a:bodyPr anchor="t" anchorCtr="0"/>
          <a:p>
            <a:pPr algn="r" defTabSz="914400">
              <a:buClrTx/>
              <a:buSzTx/>
              <a:buFontTx/>
            </a:pPr>
            <a:r>
              <a:rPr lang="zh-CN" altLang="en-US" sz="1400" b="1" kern="1200" baseline="0" dirty="0">
                <a:solidFill>
                  <a:srgbClr val="0066FF"/>
                </a:solidFill>
                <a:latin typeface="黑体" panose="02010609060101010101" pitchFamily="2" charset="-122"/>
                <a:ea typeface="黑体" panose="02010609060101010101" pitchFamily="2" charset="-122"/>
                <a:cs typeface="+mn-cs"/>
              </a:rPr>
              <a:t>灯（驾驶员座椅）</a:t>
            </a:r>
            <a:endParaRPr lang="zh-CN" altLang="en-US" sz="1400" b="1" kern="1200" baseline="0" dirty="0">
              <a:solidFill>
                <a:srgbClr val="0066FF"/>
              </a:solidFill>
              <a:latin typeface="黑体" panose="02010609060101010101" pitchFamily="2" charset="-122"/>
              <a:ea typeface="黑体" panose="02010609060101010101" pitchFamily="2" charset="-122"/>
              <a:cs typeface="+mn-cs"/>
            </a:endParaRPr>
          </a:p>
        </p:txBody>
      </p:sp>
      <p:sp>
        <p:nvSpPr>
          <p:cNvPr id="38915" name="文本框 465923"/>
          <p:cNvSpPr txBox="1"/>
          <p:nvPr/>
        </p:nvSpPr>
        <p:spPr>
          <a:xfrm>
            <a:off x="7086600" y="6019800"/>
            <a:ext cx="1447800" cy="244475"/>
          </a:xfrm>
          <a:prstGeom prst="rect">
            <a:avLst/>
          </a:prstGeom>
          <a:noFill/>
          <a:ln w="9525">
            <a:noFill/>
          </a:ln>
        </p:spPr>
        <p:txBody>
          <a:bodyPr anchor="t" anchorCtr="0">
            <a:spAutoFit/>
          </a:bodyPr>
          <a:p>
            <a:pPr algn="r" eaLnBrk="0" hangingPunct="0">
              <a:spcBef>
                <a:spcPct val="50000"/>
              </a:spcBef>
            </a:pPr>
            <a:r>
              <a:rPr lang="en-US" altLang="ja-JP" sz="1000" dirty="0">
                <a:latin typeface="黑体" panose="02010609060101010101" pitchFamily="2" charset="-122"/>
                <a:ea typeface="黑体" panose="02010609060101010101" pitchFamily="2" charset="-122"/>
              </a:rPr>
              <a:t>(1/2)</a:t>
            </a:r>
            <a:endParaRPr lang="en-US" altLang="ja-JP" sz="1000" dirty="0">
              <a:latin typeface="黑体" panose="02010609060101010101" pitchFamily="2" charset="-122"/>
              <a:ea typeface="黑体" panose="02010609060101010101" pitchFamily="2" charset="-122"/>
            </a:endParaRPr>
          </a:p>
        </p:txBody>
      </p:sp>
      <p:sp>
        <p:nvSpPr>
          <p:cNvPr id="38916" name="矩形 465924"/>
          <p:cNvSpPr/>
          <p:nvPr/>
        </p:nvSpPr>
        <p:spPr>
          <a:xfrm>
            <a:off x="4800600" y="914400"/>
            <a:ext cx="4103688" cy="228600"/>
          </a:xfrm>
          <a:prstGeom prst="rect">
            <a:avLst/>
          </a:prstGeom>
          <a:noFill/>
          <a:ln w="9525">
            <a:noFill/>
          </a:ln>
        </p:spPr>
        <p:txBody>
          <a:bodyPr anchor="t" anchorCtr="0"/>
          <a:p>
            <a:pPr marL="342900" indent="-342900" algn="r" eaLnBrk="0" hangingPunct="0">
              <a:spcBef>
                <a:spcPct val="50000"/>
              </a:spcBef>
            </a:pPr>
            <a:r>
              <a:rPr lang="ja-JP" altLang="en-US" sz="1200" b="1" dirty="0">
                <a:latin typeface="黑体" panose="02010609060101010101" pitchFamily="2" charset="-122"/>
                <a:ea typeface="黑体" panose="02010609060101010101" pitchFamily="2" charset="-122"/>
              </a:rPr>
              <a:t>大灯（远光灯）和指示灯</a:t>
            </a:r>
            <a:endParaRPr lang="en-US" altLang="ja-JP" sz="1200" b="1" dirty="0">
              <a:latin typeface="黑体" panose="02010609060101010101" pitchFamily="2" charset="-122"/>
              <a:ea typeface="黑体" panose="02010609060101010101" pitchFamily="2" charset="-122"/>
            </a:endParaRPr>
          </a:p>
        </p:txBody>
      </p:sp>
      <p:pic>
        <p:nvPicPr>
          <p:cNvPr id="38917" name="图片 465925" descr="C:\WINDOWS\Desktop\TEAM21\3.19\jpg\01t02i203\01t02i203-top_0004.jpg"/>
          <p:cNvPicPr>
            <a:picLocks noChangeAspect="1"/>
          </p:cNvPicPr>
          <p:nvPr/>
        </p:nvPicPr>
        <p:blipFill>
          <a:blip r:embed="rId1"/>
          <a:stretch>
            <a:fillRect/>
          </a:stretch>
        </p:blipFill>
        <p:spPr>
          <a:xfrm>
            <a:off x="1395413" y="1270000"/>
            <a:ext cx="6351587" cy="4318000"/>
          </a:xfrm>
          <a:prstGeom prst="rect">
            <a:avLst/>
          </a:prstGeom>
          <a:noFill/>
          <a:ln w="9525">
            <a:noFill/>
          </a:ln>
        </p:spPr>
      </p:pic>
      <p:sp>
        <p:nvSpPr>
          <p:cNvPr id="7183" name="标题 431105"/>
          <p:cNvSpPr>
            <a:spLocks noGrp="1"/>
          </p:cNvSpPr>
          <p:nvPr/>
        </p:nvSpPr>
        <p:spPr>
          <a:xfrm>
            <a:off x="25400" y="44450"/>
            <a:ext cx="2268538" cy="304800"/>
          </a:xfrm>
          <a:prstGeom prst="rect">
            <a:avLst/>
          </a:prstGeom>
          <a:solidFill>
            <a:srgbClr val="C2FFF0"/>
          </a:solidFill>
          <a:ln w="9525">
            <a:noFill/>
          </a:ln>
        </p:spPr>
        <p:txBody>
          <a:bodyPr anchor="ctr" anchorCtr="0"/>
          <a:p>
            <a:pPr algn="ctr" eaLnBrk="0" hangingPunct="0">
              <a:buClrTx/>
              <a:buFontTx/>
            </a:pPr>
            <a:r>
              <a:rPr lang="zh-CN" altLang="zh-CN" b="1" dirty="0">
                <a:gradFill>
                  <a:gsLst>
                    <a:gs pos="0">
                      <a:srgbClr val="14CD68"/>
                    </a:gs>
                    <a:gs pos="100000">
                      <a:srgbClr val="0B6E38"/>
                    </a:gs>
                  </a:gsLst>
                  <a:lin scaled="0"/>
                </a:gradFill>
                <a:latin typeface="黑体" panose="02010609060101010101" pitchFamily="2" charset="-122"/>
                <a:ea typeface="黑体" panose="02010609060101010101" pitchFamily="2" charset="-122"/>
              </a:rPr>
              <a:t>汽车维护</a:t>
            </a:r>
            <a:endParaRPr lang="zh-CN" altLang="zh-CN" b="1" dirty="0">
              <a:gradFill>
                <a:gsLst>
                  <a:gs pos="0">
                    <a:srgbClr val="14CD68"/>
                  </a:gs>
                  <a:gs pos="100000">
                    <a:srgbClr val="0B6E38"/>
                  </a:gs>
                </a:gsLst>
                <a:lin scaled="0"/>
              </a:gradFill>
              <a:latin typeface="黑体" panose="02010609060101010101" pitchFamily="2" charset="-122"/>
              <a:ea typeface="黑体" panose="02010609060101010101" pitchFamily="2" charset="-122"/>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0961" name="标题 467969"/>
          <p:cNvSpPr>
            <a:spLocks noGrp="1"/>
          </p:cNvSpPr>
          <p:nvPr>
            <p:ph type="ctrTitle"/>
          </p:nvPr>
        </p:nvSpPr>
        <p:spPr>
          <a:xfrm>
            <a:off x="227013" y="419100"/>
            <a:ext cx="4114800" cy="304800"/>
          </a:xfrm>
        </p:spPr>
        <p:txBody>
          <a:bodyPr anchor="ctr" anchorCtr="0"/>
          <a:p>
            <a:pPr algn="l" defTabSz="914400">
              <a:buClrTx/>
              <a:buSzTx/>
              <a:buFontTx/>
              <a:buNone/>
            </a:pPr>
            <a:r>
              <a:rPr lang="zh-CN" altLang="en-US" sz="1400" b="1" kern="1200" baseline="0" dirty="0">
                <a:solidFill>
                  <a:srgbClr val="FF0000"/>
                </a:solidFill>
                <a:latin typeface="黑体" panose="02010609060101010101" pitchFamily="2" charset="-122"/>
                <a:ea typeface="黑体" panose="02010609060101010101" pitchFamily="2" charset="-122"/>
                <a:cs typeface="+mj-cs"/>
              </a:rPr>
              <a:t>顶起位置1</a:t>
            </a:r>
            <a:endParaRPr lang="zh-CN" altLang="en-US" sz="1400" b="1" kern="1200" baseline="0" dirty="0">
              <a:solidFill>
                <a:srgbClr val="FF0000"/>
              </a:solidFill>
              <a:latin typeface="黑体" panose="02010609060101010101" pitchFamily="2" charset="-122"/>
              <a:ea typeface="黑体" panose="02010609060101010101" pitchFamily="2" charset="-122"/>
              <a:cs typeface="+mj-cs"/>
            </a:endParaRPr>
          </a:p>
        </p:txBody>
      </p:sp>
      <p:sp>
        <p:nvSpPr>
          <p:cNvPr id="40962" name="副标题 467970"/>
          <p:cNvSpPr>
            <a:spLocks noGrp="1"/>
          </p:cNvSpPr>
          <p:nvPr>
            <p:ph type="subTitle" idx="1"/>
          </p:nvPr>
        </p:nvSpPr>
        <p:spPr>
          <a:xfrm>
            <a:off x="5181600" y="415925"/>
            <a:ext cx="3733800" cy="381000"/>
          </a:xfrm>
        </p:spPr>
        <p:txBody>
          <a:bodyPr anchor="t" anchorCtr="0"/>
          <a:p>
            <a:pPr algn="r" defTabSz="914400">
              <a:buClrTx/>
              <a:buSzTx/>
              <a:buFontTx/>
            </a:pPr>
            <a:r>
              <a:rPr lang="zh-CN" altLang="en-US" sz="1400" b="1" kern="1200" baseline="0" dirty="0">
                <a:solidFill>
                  <a:srgbClr val="0066FF"/>
                </a:solidFill>
                <a:latin typeface="黑体" panose="02010609060101010101" pitchFamily="2" charset="-122"/>
                <a:ea typeface="黑体" panose="02010609060101010101" pitchFamily="2" charset="-122"/>
                <a:cs typeface="+mn-cs"/>
              </a:rPr>
              <a:t>灯（驾驶员座椅）</a:t>
            </a:r>
            <a:endParaRPr lang="zh-CN" altLang="en-US" sz="1400" b="1" kern="1200" baseline="0" dirty="0">
              <a:solidFill>
                <a:srgbClr val="0066FF"/>
              </a:solidFill>
              <a:latin typeface="黑体" panose="02010609060101010101" pitchFamily="2" charset="-122"/>
              <a:ea typeface="黑体" panose="02010609060101010101" pitchFamily="2" charset="-122"/>
              <a:cs typeface="+mn-cs"/>
            </a:endParaRPr>
          </a:p>
        </p:txBody>
      </p:sp>
      <p:sp>
        <p:nvSpPr>
          <p:cNvPr id="40963" name="文本框 467971"/>
          <p:cNvSpPr txBox="1"/>
          <p:nvPr/>
        </p:nvSpPr>
        <p:spPr>
          <a:xfrm>
            <a:off x="7086600" y="6019800"/>
            <a:ext cx="1447800" cy="244475"/>
          </a:xfrm>
          <a:prstGeom prst="rect">
            <a:avLst/>
          </a:prstGeom>
          <a:noFill/>
          <a:ln w="9525">
            <a:noFill/>
          </a:ln>
        </p:spPr>
        <p:txBody>
          <a:bodyPr anchor="t" anchorCtr="0">
            <a:spAutoFit/>
          </a:bodyPr>
          <a:p>
            <a:pPr algn="r" eaLnBrk="0" hangingPunct="0">
              <a:spcBef>
                <a:spcPct val="50000"/>
              </a:spcBef>
            </a:pPr>
            <a:r>
              <a:rPr lang="en-US" altLang="ja-JP" sz="1000" dirty="0">
                <a:latin typeface="黑体" panose="02010609060101010101" pitchFamily="2" charset="-122"/>
                <a:ea typeface="黑体" panose="02010609060101010101" pitchFamily="2" charset="-122"/>
              </a:rPr>
              <a:t>(2/2)</a:t>
            </a:r>
            <a:endParaRPr lang="en-US" altLang="ja-JP" sz="1000" dirty="0">
              <a:latin typeface="黑体" panose="02010609060101010101" pitchFamily="2" charset="-122"/>
              <a:ea typeface="黑体" panose="02010609060101010101" pitchFamily="2" charset="-122"/>
            </a:endParaRPr>
          </a:p>
        </p:txBody>
      </p:sp>
      <p:sp>
        <p:nvSpPr>
          <p:cNvPr id="40964" name="矩形 467972"/>
          <p:cNvSpPr/>
          <p:nvPr/>
        </p:nvSpPr>
        <p:spPr>
          <a:xfrm>
            <a:off x="4800600" y="914400"/>
            <a:ext cx="4103688" cy="228600"/>
          </a:xfrm>
          <a:prstGeom prst="rect">
            <a:avLst/>
          </a:prstGeom>
          <a:noFill/>
          <a:ln w="9525">
            <a:noFill/>
          </a:ln>
        </p:spPr>
        <p:txBody>
          <a:bodyPr anchor="t" anchorCtr="0"/>
          <a:p>
            <a:pPr marL="342900" indent="-342900" algn="r" eaLnBrk="0" hangingPunct="0">
              <a:spcBef>
                <a:spcPct val="50000"/>
              </a:spcBef>
            </a:pPr>
            <a:r>
              <a:rPr lang="ja-JP" altLang="en-US" sz="1200" b="1" dirty="0">
                <a:latin typeface="黑体" panose="02010609060101010101" pitchFamily="2" charset="-122"/>
                <a:ea typeface="黑体" panose="02010609060101010101" pitchFamily="2" charset="-122"/>
              </a:rPr>
              <a:t>大灯闪光器和指示灯</a:t>
            </a:r>
            <a:endParaRPr lang="en-US" altLang="ja-JP" sz="1200" b="1" dirty="0">
              <a:latin typeface="黑体" panose="02010609060101010101" pitchFamily="2" charset="-122"/>
              <a:ea typeface="黑体" panose="02010609060101010101" pitchFamily="2" charset="-122"/>
            </a:endParaRPr>
          </a:p>
        </p:txBody>
      </p:sp>
      <p:pic>
        <p:nvPicPr>
          <p:cNvPr id="40965" name="图片 467973" descr="C:\WINDOWS\Desktop\TEAM21\3.19\jpg\01t02i203\01t02i203-top_0005.jpg"/>
          <p:cNvPicPr>
            <a:picLocks noChangeAspect="1"/>
          </p:cNvPicPr>
          <p:nvPr>
            <p:custDataLst>
              <p:tags r:id="rId1"/>
            </p:custDataLst>
          </p:nvPr>
        </p:nvPicPr>
        <p:blipFill>
          <a:blip r:embed="rId2"/>
          <a:stretch>
            <a:fillRect/>
          </a:stretch>
        </p:blipFill>
        <p:spPr>
          <a:xfrm>
            <a:off x="1395413" y="1270000"/>
            <a:ext cx="6351587" cy="4318000"/>
          </a:xfrm>
          <a:prstGeom prst="rect">
            <a:avLst/>
          </a:prstGeom>
          <a:noFill/>
          <a:ln w="9525">
            <a:noFill/>
          </a:ln>
        </p:spPr>
      </p:pic>
      <p:sp>
        <p:nvSpPr>
          <p:cNvPr id="7183" name="标题 431105"/>
          <p:cNvSpPr>
            <a:spLocks noGrp="1"/>
          </p:cNvSpPr>
          <p:nvPr/>
        </p:nvSpPr>
        <p:spPr>
          <a:xfrm>
            <a:off x="25400" y="44450"/>
            <a:ext cx="2268538" cy="304800"/>
          </a:xfrm>
          <a:prstGeom prst="rect">
            <a:avLst/>
          </a:prstGeom>
          <a:solidFill>
            <a:srgbClr val="C2FFF0"/>
          </a:solidFill>
          <a:ln w="9525">
            <a:noFill/>
          </a:ln>
        </p:spPr>
        <p:txBody>
          <a:bodyPr anchor="ctr" anchorCtr="0"/>
          <a:p>
            <a:pPr algn="ctr" eaLnBrk="0" hangingPunct="0">
              <a:buClrTx/>
              <a:buFontTx/>
            </a:pPr>
            <a:r>
              <a:rPr lang="zh-CN" altLang="zh-CN" b="1" dirty="0">
                <a:gradFill>
                  <a:gsLst>
                    <a:gs pos="0">
                      <a:srgbClr val="14CD68"/>
                    </a:gs>
                    <a:gs pos="100000">
                      <a:srgbClr val="0B6E38"/>
                    </a:gs>
                  </a:gsLst>
                  <a:lin scaled="0"/>
                </a:gradFill>
                <a:latin typeface="黑体" panose="02010609060101010101" pitchFamily="2" charset="-122"/>
                <a:ea typeface="黑体" panose="02010609060101010101" pitchFamily="2" charset="-122"/>
              </a:rPr>
              <a:t>汽车维护</a:t>
            </a:r>
            <a:endParaRPr lang="zh-CN" altLang="zh-CN" b="1" dirty="0">
              <a:gradFill>
                <a:gsLst>
                  <a:gs pos="0">
                    <a:srgbClr val="14CD68"/>
                  </a:gs>
                  <a:gs pos="100000">
                    <a:srgbClr val="0B6E38"/>
                  </a:gs>
                </a:gsLst>
                <a:lin scaled="0"/>
              </a:gradFill>
              <a:latin typeface="黑体" panose="02010609060101010101" pitchFamily="2" charset="-122"/>
              <a:ea typeface="黑体" panose="02010609060101010101" pitchFamily="2" charset="-122"/>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145" name="副标题 433154"/>
          <p:cNvSpPr>
            <a:spLocks noGrp="1"/>
          </p:cNvSpPr>
          <p:nvPr>
            <p:ph type="subTitle" idx="1"/>
          </p:nvPr>
        </p:nvSpPr>
        <p:spPr>
          <a:xfrm>
            <a:off x="5181600" y="415925"/>
            <a:ext cx="3733800" cy="381000"/>
          </a:xfrm>
        </p:spPr>
        <p:txBody>
          <a:bodyPr anchor="t" anchorCtr="0"/>
          <a:p>
            <a:pPr algn="r" defTabSz="914400">
              <a:buClrTx/>
              <a:buSzTx/>
              <a:buFontTx/>
            </a:pPr>
            <a:r>
              <a:rPr lang="zh-CN" altLang="en-US" sz="1400" b="1" kern="1200" baseline="0" dirty="0">
                <a:solidFill>
                  <a:srgbClr val="0066FF"/>
                </a:solidFill>
                <a:latin typeface="黑体" panose="02010609060101010101" pitchFamily="2" charset="-122"/>
                <a:ea typeface="黑体" panose="02010609060101010101" pitchFamily="2" charset="-122"/>
                <a:cs typeface="+mn-cs"/>
              </a:rPr>
              <a:t>工作效率</a:t>
            </a:r>
            <a:endParaRPr lang="zh-CN" altLang="en-US" sz="1400" b="1" kern="1200" baseline="0" dirty="0">
              <a:solidFill>
                <a:srgbClr val="0066FF"/>
              </a:solidFill>
              <a:latin typeface="黑体" panose="02010609060101010101" pitchFamily="2" charset="-122"/>
              <a:ea typeface="黑体" panose="02010609060101010101" pitchFamily="2" charset="-122"/>
              <a:cs typeface="+mn-cs"/>
            </a:endParaRPr>
          </a:p>
        </p:txBody>
      </p:sp>
      <p:sp>
        <p:nvSpPr>
          <p:cNvPr id="6146" name="文本框 433155"/>
          <p:cNvSpPr txBox="1"/>
          <p:nvPr/>
        </p:nvSpPr>
        <p:spPr>
          <a:xfrm>
            <a:off x="815975" y="6057900"/>
            <a:ext cx="7232650" cy="398463"/>
          </a:xfrm>
          <a:prstGeom prst="rect">
            <a:avLst/>
          </a:prstGeom>
          <a:noFill/>
          <a:ln w="9525">
            <a:noFill/>
          </a:ln>
        </p:spPr>
        <p:txBody>
          <a:bodyPr wrap="square" anchor="t" anchorCtr="0">
            <a:spAutoFit/>
          </a:bodyPr>
          <a:p>
            <a:pPr algn="ctr" eaLnBrk="0" hangingPunct="0">
              <a:spcBef>
                <a:spcPct val="50000"/>
              </a:spcBef>
            </a:pPr>
            <a:r>
              <a:rPr lang="zh-CN" altLang="en-US" sz="2000" dirty="0">
                <a:latin typeface="黑体" panose="02010609060101010101" pitchFamily="2" charset="-122"/>
                <a:ea typeface="黑体" panose="02010609060101010101" pitchFamily="2" charset="-122"/>
              </a:rPr>
              <a:t>减少走路，减低工作强度，高效完成工作。</a:t>
            </a:r>
            <a:endParaRPr lang="zh-CN" altLang="en-US" sz="2000" dirty="0">
              <a:latin typeface="黑体" panose="02010609060101010101" pitchFamily="2" charset="-122"/>
              <a:ea typeface="黑体" panose="02010609060101010101" pitchFamily="2" charset="-122"/>
            </a:endParaRPr>
          </a:p>
        </p:txBody>
      </p:sp>
      <p:sp>
        <p:nvSpPr>
          <p:cNvPr id="6147" name="矩形 433156"/>
          <p:cNvSpPr/>
          <p:nvPr/>
        </p:nvSpPr>
        <p:spPr>
          <a:xfrm>
            <a:off x="4941888" y="914400"/>
            <a:ext cx="3962400" cy="228600"/>
          </a:xfrm>
          <a:prstGeom prst="rect">
            <a:avLst/>
          </a:prstGeom>
          <a:noFill/>
          <a:ln w="9525">
            <a:noFill/>
          </a:ln>
        </p:spPr>
        <p:txBody>
          <a:bodyPr anchor="t" anchorCtr="0"/>
          <a:p>
            <a:pPr marL="342900" indent="-342900" algn="r" eaLnBrk="0" hangingPunct="0">
              <a:spcBef>
                <a:spcPct val="50000"/>
              </a:spcBef>
            </a:pPr>
            <a:endParaRPr lang="en-US" altLang="ja-JP" sz="1200" b="1" dirty="0">
              <a:latin typeface="Arial" panose="020B0604020202020204" pitchFamily="34" charset="0"/>
              <a:ea typeface="Arial" panose="020B0604020202020204" pitchFamily="34" charset="0"/>
            </a:endParaRPr>
          </a:p>
        </p:txBody>
      </p:sp>
      <p:pic>
        <p:nvPicPr>
          <p:cNvPr id="6148" name="图片 433157" descr="C:\WINDOWS\Desktop\team21\2.jpg"/>
          <p:cNvPicPr>
            <a:picLocks noChangeAspect="1"/>
          </p:cNvPicPr>
          <p:nvPr/>
        </p:nvPicPr>
        <p:blipFill>
          <a:blip r:embed="rId1"/>
          <a:stretch>
            <a:fillRect/>
          </a:stretch>
        </p:blipFill>
        <p:spPr>
          <a:xfrm>
            <a:off x="1395413" y="1270000"/>
            <a:ext cx="6351587" cy="4318000"/>
          </a:xfrm>
          <a:prstGeom prst="rect">
            <a:avLst/>
          </a:prstGeom>
          <a:noFill/>
          <a:ln w="9525">
            <a:noFill/>
          </a:ln>
        </p:spPr>
      </p:pic>
      <p:sp>
        <p:nvSpPr>
          <p:cNvPr id="3" name="标题 431105"/>
          <p:cNvSpPr>
            <a:spLocks noGrp="1"/>
          </p:cNvSpPr>
          <p:nvPr/>
        </p:nvSpPr>
        <p:spPr>
          <a:xfrm>
            <a:off x="152400" y="171450"/>
            <a:ext cx="2268538" cy="304800"/>
          </a:xfrm>
          <a:prstGeom prst="rect">
            <a:avLst/>
          </a:prstGeom>
          <a:solidFill>
            <a:srgbClr val="C2FFF0"/>
          </a:solidFill>
          <a:ln w="9525">
            <a:noFill/>
          </a:ln>
        </p:spPr>
        <p:txBody>
          <a:bodyPr anchor="ctr" anchorCtr="0"/>
          <a:p>
            <a:pPr algn="ctr" eaLnBrk="0" hangingPunct="0">
              <a:buClrTx/>
              <a:buFontTx/>
            </a:pPr>
            <a:r>
              <a:rPr lang="zh-CN" altLang="zh-CN" b="1" dirty="0">
                <a:gradFill>
                  <a:gsLst>
                    <a:gs pos="0">
                      <a:srgbClr val="14CD68"/>
                    </a:gs>
                    <a:gs pos="100000">
                      <a:srgbClr val="0B6E38"/>
                    </a:gs>
                  </a:gsLst>
                  <a:lin scaled="0"/>
                </a:gradFill>
                <a:latin typeface="黑体" panose="02010609060101010101" pitchFamily="2" charset="-122"/>
                <a:ea typeface="黑体" panose="02010609060101010101" pitchFamily="2" charset="-122"/>
              </a:rPr>
              <a:t>汽车维护</a:t>
            </a:r>
            <a:endParaRPr lang="zh-CN" altLang="zh-CN" b="1" dirty="0">
              <a:gradFill>
                <a:gsLst>
                  <a:gs pos="0">
                    <a:srgbClr val="14CD68"/>
                  </a:gs>
                  <a:gs pos="100000">
                    <a:srgbClr val="0B6E38"/>
                  </a:gs>
                </a:gsLst>
                <a:lin scaled="0"/>
              </a:gradFill>
              <a:latin typeface="黑体" panose="02010609060101010101" pitchFamily="2" charset="-122"/>
              <a:ea typeface="黑体" panose="02010609060101010101" pitchFamily="2" charset="-122"/>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3009" name="标题 470017"/>
          <p:cNvSpPr>
            <a:spLocks noGrp="1"/>
          </p:cNvSpPr>
          <p:nvPr>
            <p:ph type="ctrTitle"/>
          </p:nvPr>
        </p:nvSpPr>
        <p:spPr>
          <a:xfrm>
            <a:off x="227013" y="419100"/>
            <a:ext cx="4114800" cy="304800"/>
          </a:xfrm>
        </p:spPr>
        <p:txBody>
          <a:bodyPr anchor="ctr" anchorCtr="0"/>
          <a:p>
            <a:pPr algn="l" defTabSz="914400">
              <a:buClrTx/>
              <a:buSzTx/>
              <a:buFontTx/>
              <a:buNone/>
            </a:pPr>
            <a:r>
              <a:rPr lang="zh-CN" altLang="en-US" sz="1400" b="1" kern="1200" baseline="0" dirty="0">
                <a:solidFill>
                  <a:srgbClr val="FF0000"/>
                </a:solidFill>
                <a:latin typeface="黑体" panose="02010609060101010101" pitchFamily="2" charset="-122"/>
                <a:ea typeface="黑体" panose="02010609060101010101" pitchFamily="2" charset="-122"/>
                <a:cs typeface="+mj-cs"/>
              </a:rPr>
              <a:t>顶起位置1</a:t>
            </a:r>
            <a:endParaRPr lang="zh-CN" altLang="en-US" sz="1400" b="1" kern="1200" baseline="0" dirty="0">
              <a:solidFill>
                <a:srgbClr val="FF0000"/>
              </a:solidFill>
              <a:latin typeface="黑体" panose="02010609060101010101" pitchFamily="2" charset="-122"/>
              <a:ea typeface="黑体" panose="02010609060101010101" pitchFamily="2" charset="-122"/>
              <a:cs typeface="+mj-cs"/>
            </a:endParaRPr>
          </a:p>
        </p:txBody>
      </p:sp>
      <p:sp>
        <p:nvSpPr>
          <p:cNvPr id="43010" name="副标题 470018"/>
          <p:cNvSpPr>
            <a:spLocks noGrp="1"/>
          </p:cNvSpPr>
          <p:nvPr>
            <p:ph type="subTitle" idx="1"/>
          </p:nvPr>
        </p:nvSpPr>
        <p:spPr>
          <a:xfrm>
            <a:off x="5181600" y="415925"/>
            <a:ext cx="3733800" cy="381000"/>
          </a:xfrm>
        </p:spPr>
        <p:txBody>
          <a:bodyPr anchor="t" anchorCtr="0"/>
          <a:p>
            <a:pPr algn="r" defTabSz="914400">
              <a:buClrTx/>
              <a:buSzTx/>
              <a:buFontTx/>
            </a:pPr>
            <a:r>
              <a:rPr lang="zh-CN" altLang="en-US" sz="1400" b="1" kern="1200" baseline="0" dirty="0">
                <a:solidFill>
                  <a:srgbClr val="0066FF"/>
                </a:solidFill>
                <a:latin typeface="黑体" panose="02010609060101010101" pitchFamily="2" charset="-122"/>
                <a:ea typeface="黑体" panose="02010609060101010101" pitchFamily="2" charset="-122"/>
                <a:cs typeface="+mn-cs"/>
              </a:rPr>
              <a:t>灯（驾驶员座椅）</a:t>
            </a:r>
            <a:endParaRPr lang="zh-CN" altLang="en-US" sz="1400" b="1" kern="1200" baseline="0" dirty="0">
              <a:solidFill>
                <a:srgbClr val="0066FF"/>
              </a:solidFill>
              <a:latin typeface="黑体" panose="02010609060101010101" pitchFamily="2" charset="-122"/>
              <a:ea typeface="黑体" panose="02010609060101010101" pitchFamily="2" charset="-122"/>
              <a:cs typeface="+mn-cs"/>
            </a:endParaRPr>
          </a:p>
        </p:txBody>
      </p:sp>
      <p:sp>
        <p:nvSpPr>
          <p:cNvPr id="43011" name="文本框 470019"/>
          <p:cNvSpPr txBox="1"/>
          <p:nvPr/>
        </p:nvSpPr>
        <p:spPr>
          <a:xfrm>
            <a:off x="7086600" y="6019800"/>
            <a:ext cx="1447800" cy="244475"/>
          </a:xfrm>
          <a:prstGeom prst="rect">
            <a:avLst/>
          </a:prstGeom>
          <a:noFill/>
          <a:ln w="9525">
            <a:noFill/>
          </a:ln>
        </p:spPr>
        <p:txBody>
          <a:bodyPr anchor="t" anchorCtr="0">
            <a:spAutoFit/>
          </a:bodyPr>
          <a:p>
            <a:pPr algn="r" eaLnBrk="0" hangingPunct="0">
              <a:spcBef>
                <a:spcPct val="50000"/>
              </a:spcBef>
            </a:pPr>
            <a:r>
              <a:rPr lang="en-US" altLang="ja-JP" sz="1000" dirty="0">
                <a:latin typeface="黑体" panose="02010609060101010101" pitchFamily="2" charset="-122"/>
                <a:ea typeface="黑体" panose="02010609060101010101" pitchFamily="2" charset="-122"/>
              </a:rPr>
              <a:t>(2/2)</a:t>
            </a:r>
            <a:endParaRPr lang="en-US" altLang="ja-JP" sz="1000" dirty="0">
              <a:latin typeface="黑体" panose="02010609060101010101" pitchFamily="2" charset="-122"/>
              <a:ea typeface="黑体" panose="02010609060101010101" pitchFamily="2" charset="-122"/>
            </a:endParaRPr>
          </a:p>
        </p:txBody>
      </p:sp>
      <p:sp>
        <p:nvSpPr>
          <p:cNvPr id="43012" name="矩形 470020"/>
          <p:cNvSpPr/>
          <p:nvPr/>
        </p:nvSpPr>
        <p:spPr>
          <a:xfrm>
            <a:off x="4800600" y="914400"/>
            <a:ext cx="4103688" cy="228600"/>
          </a:xfrm>
          <a:prstGeom prst="rect">
            <a:avLst/>
          </a:prstGeom>
          <a:noFill/>
          <a:ln w="9525">
            <a:noFill/>
          </a:ln>
        </p:spPr>
        <p:txBody>
          <a:bodyPr anchor="t" anchorCtr="0"/>
          <a:p>
            <a:pPr marL="342900" indent="-342900" algn="r" eaLnBrk="0" hangingPunct="0">
              <a:spcBef>
                <a:spcPct val="50000"/>
              </a:spcBef>
            </a:pPr>
            <a:r>
              <a:rPr lang="ja-JP" altLang="en-US" sz="1200" b="1" dirty="0">
                <a:latin typeface="黑体" panose="02010609060101010101" pitchFamily="2" charset="-122"/>
                <a:ea typeface="黑体" panose="02010609060101010101" pitchFamily="2" charset="-122"/>
              </a:rPr>
              <a:t>右转信号灯和指示灯</a:t>
            </a:r>
            <a:endParaRPr lang="en-US" altLang="ja-JP" sz="1200" b="1" dirty="0">
              <a:latin typeface="黑体" panose="02010609060101010101" pitchFamily="2" charset="-122"/>
              <a:ea typeface="黑体" panose="02010609060101010101" pitchFamily="2" charset="-122"/>
            </a:endParaRPr>
          </a:p>
        </p:txBody>
      </p:sp>
      <p:pic>
        <p:nvPicPr>
          <p:cNvPr id="43013" name="图片 470021" descr="C:\WINDOWS\Desktop\TEAM21\3.19\jpg\01t02i203\01t02i203-top_0008.jpg"/>
          <p:cNvPicPr>
            <a:picLocks noChangeAspect="1"/>
          </p:cNvPicPr>
          <p:nvPr/>
        </p:nvPicPr>
        <p:blipFill>
          <a:blip r:embed="rId1"/>
          <a:stretch>
            <a:fillRect/>
          </a:stretch>
        </p:blipFill>
        <p:spPr>
          <a:xfrm>
            <a:off x="1395413" y="1270000"/>
            <a:ext cx="6351587" cy="4318000"/>
          </a:xfrm>
          <a:prstGeom prst="rect">
            <a:avLst/>
          </a:prstGeom>
          <a:noFill/>
          <a:ln w="9525">
            <a:noFill/>
          </a:ln>
        </p:spPr>
      </p:pic>
      <p:sp>
        <p:nvSpPr>
          <p:cNvPr id="7183" name="标题 431105"/>
          <p:cNvSpPr>
            <a:spLocks noGrp="1"/>
          </p:cNvSpPr>
          <p:nvPr/>
        </p:nvSpPr>
        <p:spPr>
          <a:xfrm>
            <a:off x="25400" y="44450"/>
            <a:ext cx="2268538" cy="304800"/>
          </a:xfrm>
          <a:prstGeom prst="rect">
            <a:avLst/>
          </a:prstGeom>
          <a:solidFill>
            <a:srgbClr val="C2FFF0"/>
          </a:solidFill>
          <a:ln w="9525">
            <a:noFill/>
          </a:ln>
        </p:spPr>
        <p:txBody>
          <a:bodyPr anchor="ctr" anchorCtr="0"/>
          <a:p>
            <a:pPr algn="ctr" eaLnBrk="0" hangingPunct="0">
              <a:buClrTx/>
              <a:buFontTx/>
            </a:pPr>
            <a:r>
              <a:rPr lang="zh-CN" altLang="zh-CN" b="1" dirty="0">
                <a:gradFill>
                  <a:gsLst>
                    <a:gs pos="0">
                      <a:srgbClr val="14CD68"/>
                    </a:gs>
                    <a:gs pos="100000">
                      <a:srgbClr val="0B6E38"/>
                    </a:gs>
                  </a:gsLst>
                  <a:lin scaled="0"/>
                </a:gradFill>
                <a:latin typeface="黑体" panose="02010609060101010101" pitchFamily="2" charset="-122"/>
                <a:ea typeface="黑体" panose="02010609060101010101" pitchFamily="2" charset="-122"/>
              </a:rPr>
              <a:t>汽车维护</a:t>
            </a:r>
            <a:endParaRPr lang="zh-CN" altLang="zh-CN" b="1" dirty="0">
              <a:gradFill>
                <a:gsLst>
                  <a:gs pos="0">
                    <a:srgbClr val="14CD68"/>
                  </a:gs>
                  <a:gs pos="100000">
                    <a:srgbClr val="0B6E38"/>
                  </a:gs>
                </a:gsLst>
                <a:lin scaled="0"/>
              </a:gradFill>
              <a:latin typeface="黑体" panose="02010609060101010101" pitchFamily="2" charset="-122"/>
              <a:ea typeface="黑体" panose="02010609060101010101" pitchFamily="2" charset="-122"/>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5057" name="标题 472065"/>
          <p:cNvSpPr>
            <a:spLocks noGrp="1"/>
          </p:cNvSpPr>
          <p:nvPr>
            <p:ph type="ctrTitle"/>
          </p:nvPr>
        </p:nvSpPr>
        <p:spPr>
          <a:xfrm>
            <a:off x="227013" y="419100"/>
            <a:ext cx="4114800" cy="304800"/>
          </a:xfrm>
        </p:spPr>
        <p:txBody>
          <a:bodyPr anchor="ctr" anchorCtr="0"/>
          <a:p>
            <a:pPr algn="l" defTabSz="914400">
              <a:buClrTx/>
              <a:buSzTx/>
              <a:buFontTx/>
              <a:buNone/>
            </a:pPr>
            <a:r>
              <a:rPr lang="zh-CN" altLang="en-US" sz="1400" b="1" kern="1200" baseline="0" dirty="0">
                <a:solidFill>
                  <a:srgbClr val="FF0000"/>
                </a:solidFill>
                <a:latin typeface="黑体" panose="02010609060101010101" pitchFamily="2" charset="-122"/>
                <a:ea typeface="黑体" panose="02010609060101010101" pitchFamily="2" charset="-122"/>
                <a:cs typeface="+mj-cs"/>
              </a:rPr>
              <a:t>顶起位置1</a:t>
            </a:r>
            <a:endParaRPr lang="zh-CN" altLang="en-US" sz="1400" b="1" kern="1200" baseline="0" dirty="0">
              <a:solidFill>
                <a:srgbClr val="FF0000"/>
              </a:solidFill>
              <a:latin typeface="黑体" panose="02010609060101010101" pitchFamily="2" charset="-122"/>
              <a:ea typeface="黑体" panose="02010609060101010101" pitchFamily="2" charset="-122"/>
              <a:cs typeface="+mj-cs"/>
            </a:endParaRPr>
          </a:p>
        </p:txBody>
      </p:sp>
      <p:sp>
        <p:nvSpPr>
          <p:cNvPr id="45058" name="副标题 472066"/>
          <p:cNvSpPr>
            <a:spLocks noGrp="1"/>
          </p:cNvSpPr>
          <p:nvPr>
            <p:ph type="subTitle" idx="1"/>
          </p:nvPr>
        </p:nvSpPr>
        <p:spPr>
          <a:xfrm>
            <a:off x="5181600" y="415925"/>
            <a:ext cx="3733800" cy="381000"/>
          </a:xfrm>
        </p:spPr>
        <p:txBody>
          <a:bodyPr anchor="t" anchorCtr="0"/>
          <a:p>
            <a:pPr algn="r" defTabSz="914400">
              <a:buClrTx/>
              <a:buSzTx/>
              <a:buFontTx/>
            </a:pPr>
            <a:r>
              <a:rPr lang="zh-CN" altLang="en-US" sz="1400" b="1" kern="1200" baseline="0" dirty="0">
                <a:solidFill>
                  <a:srgbClr val="0066FF"/>
                </a:solidFill>
                <a:latin typeface="黑体" panose="02010609060101010101" pitchFamily="2" charset="-122"/>
                <a:ea typeface="黑体" panose="02010609060101010101" pitchFamily="2" charset="-122"/>
                <a:cs typeface="+mn-cs"/>
              </a:rPr>
              <a:t>灯（驾驶员座椅）</a:t>
            </a:r>
            <a:endParaRPr lang="zh-CN" altLang="en-US" sz="1400" b="1" kern="1200" baseline="0" dirty="0">
              <a:solidFill>
                <a:srgbClr val="0066FF"/>
              </a:solidFill>
              <a:latin typeface="黑体" panose="02010609060101010101" pitchFamily="2" charset="-122"/>
              <a:ea typeface="黑体" panose="02010609060101010101" pitchFamily="2" charset="-122"/>
              <a:cs typeface="+mn-cs"/>
            </a:endParaRPr>
          </a:p>
        </p:txBody>
      </p:sp>
      <p:sp>
        <p:nvSpPr>
          <p:cNvPr id="45059" name="文本框 472067"/>
          <p:cNvSpPr txBox="1"/>
          <p:nvPr/>
        </p:nvSpPr>
        <p:spPr>
          <a:xfrm>
            <a:off x="7086600" y="6019800"/>
            <a:ext cx="1447800" cy="244475"/>
          </a:xfrm>
          <a:prstGeom prst="rect">
            <a:avLst/>
          </a:prstGeom>
          <a:noFill/>
          <a:ln w="9525">
            <a:noFill/>
          </a:ln>
        </p:spPr>
        <p:txBody>
          <a:bodyPr anchor="t" anchorCtr="0">
            <a:spAutoFit/>
          </a:bodyPr>
          <a:p>
            <a:pPr algn="r" eaLnBrk="0" hangingPunct="0">
              <a:spcBef>
                <a:spcPct val="50000"/>
              </a:spcBef>
            </a:pPr>
            <a:r>
              <a:rPr lang="en-US" altLang="ja-JP" sz="1000" dirty="0">
                <a:latin typeface="黑体" panose="02010609060101010101" pitchFamily="2" charset="-122"/>
                <a:ea typeface="黑体" panose="02010609060101010101" pitchFamily="2" charset="-122"/>
              </a:rPr>
              <a:t>(2/2)</a:t>
            </a:r>
            <a:endParaRPr lang="en-US" altLang="ja-JP" sz="1000" dirty="0">
              <a:latin typeface="黑体" panose="02010609060101010101" pitchFamily="2" charset="-122"/>
              <a:ea typeface="黑体" panose="02010609060101010101" pitchFamily="2" charset="-122"/>
            </a:endParaRPr>
          </a:p>
        </p:txBody>
      </p:sp>
      <p:sp>
        <p:nvSpPr>
          <p:cNvPr id="45060" name="矩形 472068"/>
          <p:cNvSpPr/>
          <p:nvPr/>
        </p:nvSpPr>
        <p:spPr>
          <a:xfrm>
            <a:off x="4800600" y="914400"/>
            <a:ext cx="4103688" cy="228600"/>
          </a:xfrm>
          <a:prstGeom prst="rect">
            <a:avLst/>
          </a:prstGeom>
          <a:noFill/>
          <a:ln w="9525">
            <a:noFill/>
          </a:ln>
        </p:spPr>
        <p:txBody>
          <a:bodyPr anchor="t" anchorCtr="0"/>
          <a:p>
            <a:pPr marL="342900" indent="-342900" algn="r" eaLnBrk="0" hangingPunct="0">
              <a:spcBef>
                <a:spcPct val="50000"/>
              </a:spcBef>
            </a:pPr>
            <a:r>
              <a:rPr lang="ja-JP" altLang="en-US" sz="1200" b="1" dirty="0">
                <a:latin typeface="黑体" panose="02010609060101010101" pitchFamily="2" charset="-122"/>
                <a:ea typeface="黑体" panose="02010609060101010101" pitchFamily="2" charset="-122"/>
              </a:rPr>
              <a:t>左转信号灯和指示灯</a:t>
            </a:r>
            <a:endParaRPr lang="en-US" altLang="ja-JP" sz="1200" b="1" dirty="0">
              <a:latin typeface="黑体" panose="02010609060101010101" pitchFamily="2" charset="-122"/>
              <a:ea typeface="黑体" panose="02010609060101010101" pitchFamily="2" charset="-122"/>
            </a:endParaRPr>
          </a:p>
        </p:txBody>
      </p:sp>
      <p:pic>
        <p:nvPicPr>
          <p:cNvPr id="45061" name="图片 472069" descr="C:\WINDOWS\Desktop\TEAM21\3.19\jpg\01t02i203\01t02i203-top_0010.jpg"/>
          <p:cNvPicPr>
            <a:picLocks noChangeAspect="1"/>
          </p:cNvPicPr>
          <p:nvPr/>
        </p:nvPicPr>
        <p:blipFill>
          <a:blip r:embed="rId1"/>
          <a:stretch>
            <a:fillRect/>
          </a:stretch>
        </p:blipFill>
        <p:spPr>
          <a:xfrm>
            <a:off x="1395413" y="1270000"/>
            <a:ext cx="6351587" cy="4318000"/>
          </a:xfrm>
          <a:prstGeom prst="rect">
            <a:avLst/>
          </a:prstGeom>
          <a:noFill/>
          <a:ln w="9525">
            <a:noFill/>
          </a:ln>
        </p:spPr>
      </p:pic>
      <p:sp>
        <p:nvSpPr>
          <p:cNvPr id="7183" name="标题 431105"/>
          <p:cNvSpPr>
            <a:spLocks noGrp="1"/>
          </p:cNvSpPr>
          <p:nvPr/>
        </p:nvSpPr>
        <p:spPr>
          <a:xfrm>
            <a:off x="25400" y="44450"/>
            <a:ext cx="2268538" cy="304800"/>
          </a:xfrm>
          <a:prstGeom prst="rect">
            <a:avLst/>
          </a:prstGeom>
          <a:solidFill>
            <a:srgbClr val="C2FFF0"/>
          </a:solidFill>
          <a:ln w="9525">
            <a:noFill/>
          </a:ln>
        </p:spPr>
        <p:txBody>
          <a:bodyPr anchor="ctr" anchorCtr="0"/>
          <a:p>
            <a:pPr algn="ctr" eaLnBrk="0" hangingPunct="0">
              <a:buClrTx/>
              <a:buFontTx/>
            </a:pPr>
            <a:r>
              <a:rPr lang="zh-CN" altLang="zh-CN" b="1" dirty="0">
                <a:gradFill>
                  <a:gsLst>
                    <a:gs pos="0">
                      <a:srgbClr val="14CD68"/>
                    </a:gs>
                    <a:gs pos="100000">
                      <a:srgbClr val="0B6E38"/>
                    </a:gs>
                  </a:gsLst>
                  <a:lin scaled="0"/>
                </a:gradFill>
                <a:latin typeface="黑体" panose="02010609060101010101" pitchFamily="2" charset="-122"/>
                <a:ea typeface="黑体" panose="02010609060101010101" pitchFamily="2" charset="-122"/>
              </a:rPr>
              <a:t>汽车维护</a:t>
            </a:r>
            <a:endParaRPr lang="zh-CN" altLang="zh-CN" b="1" dirty="0">
              <a:gradFill>
                <a:gsLst>
                  <a:gs pos="0">
                    <a:srgbClr val="14CD68"/>
                  </a:gs>
                  <a:gs pos="100000">
                    <a:srgbClr val="0B6E38"/>
                  </a:gs>
                </a:gsLst>
                <a:lin scaled="0"/>
              </a:gradFill>
              <a:latin typeface="黑体" panose="02010609060101010101" pitchFamily="2" charset="-122"/>
              <a:ea typeface="黑体" panose="02010609060101010101" pitchFamily="2" charset="-122"/>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7105" name="标题 474113"/>
          <p:cNvSpPr>
            <a:spLocks noGrp="1"/>
          </p:cNvSpPr>
          <p:nvPr>
            <p:ph type="ctrTitle"/>
          </p:nvPr>
        </p:nvSpPr>
        <p:spPr>
          <a:xfrm>
            <a:off x="227013" y="419100"/>
            <a:ext cx="4114800" cy="304800"/>
          </a:xfrm>
        </p:spPr>
        <p:txBody>
          <a:bodyPr anchor="ctr" anchorCtr="0"/>
          <a:p>
            <a:pPr algn="l" defTabSz="914400">
              <a:buClrTx/>
              <a:buSzTx/>
              <a:buFontTx/>
              <a:buNone/>
            </a:pPr>
            <a:r>
              <a:rPr lang="zh-CN" altLang="en-US" sz="1400" b="1" kern="1200" baseline="0" dirty="0">
                <a:solidFill>
                  <a:srgbClr val="FF0000"/>
                </a:solidFill>
                <a:latin typeface="黑体" panose="02010609060101010101" pitchFamily="2" charset="-122"/>
                <a:ea typeface="黑体" panose="02010609060101010101" pitchFamily="2" charset="-122"/>
                <a:cs typeface="+mj-cs"/>
              </a:rPr>
              <a:t>顶起位置1</a:t>
            </a:r>
            <a:endParaRPr lang="zh-CN" altLang="en-US" sz="1400" b="1" kern="1200" baseline="0" dirty="0">
              <a:solidFill>
                <a:srgbClr val="FF0000"/>
              </a:solidFill>
              <a:latin typeface="黑体" panose="02010609060101010101" pitchFamily="2" charset="-122"/>
              <a:ea typeface="黑体" panose="02010609060101010101" pitchFamily="2" charset="-122"/>
              <a:cs typeface="+mj-cs"/>
            </a:endParaRPr>
          </a:p>
        </p:txBody>
      </p:sp>
      <p:sp>
        <p:nvSpPr>
          <p:cNvPr id="47106" name="副标题 474114"/>
          <p:cNvSpPr>
            <a:spLocks noGrp="1"/>
          </p:cNvSpPr>
          <p:nvPr>
            <p:ph type="subTitle" idx="1"/>
          </p:nvPr>
        </p:nvSpPr>
        <p:spPr>
          <a:xfrm>
            <a:off x="5181600" y="415925"/>
            <a:ext cx="3733800" cy="381000"/>
          </a:xfrm>
        </p:spPr>
        <p:txBody>
          <a:bodyPr anchor="t" anchorCtr="0"/>
          <a:p>
            <a:pPr algn="r" defTabSz="914400">
              <a:buClrTx/>
              <a:buSzTx/>
              <a:buFontTx/>
            </a:pPr>
            <a:r>
              <a:rPr lang="zh-CN" altLang="en-US" sz="1400" b="1" kern="1200" baseline="0" dirty="0">
                <a:solidFill>
                  <a:srgbClr val="0066FF"/>
                </a:solidFill>
                <a:latin typeface="黑体" panose="02010609060101010101" pitchFamily="2" charset="-122"/>
                <a:ea typeface="黑体" panose="02010609060101010101" pitchFamily="2" charset="-122"/>
                <a:cs typeface="+mn-cs"/>
              </a:rPr>
              <a:t>灯（驾驶员座椅）</a:t>
            </a:r>
            <a:endParaRPr lang="zh-CN" altLang="en-US" sz="1400" b="1" kern="1200" baseline="0" dirty="0">
              <a:solidFill>
                <a:srgbClr val="0066FF"/>
              </a:solidFill>
              <a:latin typeface="黑体" panose="02010609060101010101" pitchFamily="2" charset="-122"/>
              <a:ea typeface="黑体" panose="02010609060101010101" pitchFamily="2" charset="-122"/>
              <a:cs typeface="+mn-cs"/>
            </a:endParaRPr>
          </a:p>
        </p:txBody>
      </p:sp>
      <p:sp>
        <p:nvSpPr>
          <p:cNvPr id="47107" name="文本框 474115"/>
          <p:cNvSpPr txBox="1"/>
          <p:nvPr/>
        </p:nvSpPr>
        <p:spPr>
          <a:xfrm>
            <a:off x="7086600" y="6019800"/>
            <a:ext cx="1447800" cy="244475"/>
          </a:xfrm>
          <a:prstGeom prst="rect">
            <a:avLst/>
          </a:prstGeom>
          <a:noFill/>
          <a:ln w="9525">
            <a:noFill/>
          </a:ln>
        </p:spPr>
        <p:txBody>
          <a:bodyPr anchor="t" anchorCtr="0">
            <a:spAutoFit/>
          </a:bodyPr>
          <a:p>
            <a:pPr algn="r" eaLnBrk="0" hangingPunct="0">
              <a:spcBef>
                <a:spcPct val="50000"/>
              </a:spcBef>
            </a:pPr>
            <a:r>
              <a:rPr lang="en-US" altLang="ja-JP" sz="1000" dirty="0">
                <a:latin typeface="黑体" panose="02010609060101010101" pitchFamily="2" charset="-122"/>
                <a:ea typeface="黑体" panose="02010609060101010101" pitchFamily="2" charset="-122"/>
              </a:rPr>
              <a:t>(2/2)</a:t>
            </a:r>
            <a:endParaRPr lang="en-US" altLang="ja-JP" sz="1000" dirty="0">
              <a:latin typeface="黑体" panose="02010609060101010101" pitchFamily="2" charset="-122"/>
              <a:ea typeface="黑体" panose="02010609060101010101" pitchFamily="2" charset="-122"/>
            </a:endParaRPr>
          </a:p>
        </p:txBody>
      </p:sp>
      <p:sp>
        <p:nvSpPr>
          <p:cNvPr id="47108" name="矩形 474116"/>
          <p:cNvSpPr/>
          <p:nvPr/>
        </p:nvSpPr>
        <p:spPr>
          <a:xfrm>
            <a:off x="4800600" y="914400"/>
            <a:ext cx="4103688" cy="228600"/>
          </a:xfrm>
          <a:prstGeom prst="rect">
            <a:avLst/>
          </a:prstGeom>
          <a:noFill/>
          <a:ln w="9525">
            <a:noFill/>
          </a:ln>
        </p:spPr>
        <p:txBody>
          <a:bodyPr anchor="t" anchorCtr="0"/>
          <a:p>
            <a:pPr marL="342900" indent="-342900" algn="r" eaLnBrk="0" hangingPunct="0">
              <a:spcBef>
                <a:spcPct val="50000"/>
              </a:spcBef>
            </a:pPr>
            <a:r>
              <a:rPr lang="ja-JP" altLang="en-US" sz="1200" b="1" dirty="0">
                <a:latin typeface="黑体" panose="02010609060101010101" pitchFamily="2" charset="-122"/>
                <a:ea typeface="黑体" panose="02010609060101010101" pitchFamily="2" charset="-122"/>
              </a:rPr>
              <a:t>危险警告灯和指示灯</a:t>
            </a:r>
            <a:endParaRPr lang="en-US" altLang="ja-JP" sz="1200" b="1" dirty="0">
              <a:latin typeface="黑体" panose="02010609060101010101" pitchFamily="2" charset="-122"/>
              <a:ea typeface="黑体" panose="02010609060101010101" pitchFamily="2" charset="-122"/>
            </a:endParaRPr>
          </a:p>
        </p:txBody>
      </p:sp>
      <p:pic>
        <p:nvPicPr>
          <p:cNvPr id="47109" name="图片 474117" descr="C:\WINDOWS\Desktop\TEAM21\3.19\jpg\01t02i203\01t02i203-top_0012.jpg"/>
          <p:cNvPicPr>
            <a:picLocks noChangeAspect="1"/>
          </p:cNvPicPr>
          <p:nvPr/>
        </p:nvPicPr>
        <p:blipFill>
          <a:blip r:embed="rId1"/>
          <a:stretch>
            <a:fillRect/>
          </a:stretch>
        </p:blipFill>
        <p:spPr>
          <a:xfrm>
            <a:off x="1395413" y="1270000"/>
            <a:ext cx="6351587" cy="4318000"/>
          </a:xfrm>
          <a:prstGeom prst="rect">
            <a:avLst/>
          </a:prstGeom>
          <a:noFill/>
          <a:ln w="9525">
            <a:noFill/>
          </a:ln>
        </p:spPr>
      </p:pic>
      <p:sp>
        <p:nvSpPr>
          <p:cNvPr id="7183" name="标题 431105"/>
          <p:cNvSpPr>
            <a:spLocks noGrp="1"/>
          </p:cNvSpPr>
          <p:nvPr/>
        </p:nvSpPr>
        <p:spPr>
          <a:xfrm>
            <a:off x="25400" y="44450"/>
            <a:ext cx="2268538" cy="304800"/>
          </a:xfrm>
          <a:prstGeom prst="rect">
            <a:avLst/>
          </a:prstGeom>
          <a:solidFill>
            <a:srgbClr val="C2FFF0"/>
          </a:solidFill>
          <a:ln w="9525">
            <a:noFill/>
          </a:ln>
        </p:spPr>
        <p:txBody>
          <a:bodyPr anchor="ctr" anchorCtr="0"/>
          <a:p>
            <a:pPr algn="ctr" eaLnBrk="0" hangingPunct="0">
              <a:buClrTx/>
              <a:buFontTx/>
            </a:pPr>
            <a:r>
              <a:rPr lang="zh-CN" altLang="zh-CN" b="1" dirty="0">
                <a:gradFill>
                  <a:gsLst>
                    <a:gs pos="0">
                      <a:srgbClr val="14CD68"/>
                    </a:gs>
                    <a:gs pos="100000">
                      <a:srgbClr val="0B6E38"/>
                    </a:gs>
                  </a:gsLst>
                  <a:lin scaled="0"/>
                </a:gradFill>
                <a:latin typeface="黑体" panose="02010609060101010101" pitchFamily="2" charset="-122"/>
                <a:ea typeface="黑体" panose="02010609060101010101" pitchFamily="2" charset="-122"/>
              </a:rPr>
              <a:t>汽车维护</a:t>
            </a:r>
            <a:endParaRPr lang="zh-CN" altLang="zh-CN" b="1" dirty="0">
              <a:gradFill>
                <a:gsLst>
                  <a:gs pos="0">
                    <a:srgbClr val="14CD68"/>
                  </a:gs>
                  <a:gs pos="100000">
                    <a:srgbClr val="0B6E38"/>
                  </a:gs>
                </a:gsLst>
                <a:lin scaled="0"/>
              </a:gradFill>
              <a:latin typeface="黑体" panose="02010609060101010101" pitchFamily="2" charset="-122"/>
              <a:ea typeface="黑体" panose="02010609060101010101" pitchFamily="2" charset="-122"/>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9153" name="标题 476161"/>
          <p:cNvSpPr>
            <a:spLocks noGrp="1"/>
          </p:cNvSpPr>
          <p:nvPr>
            <p:ph type="ctrTitle"/>
          </p:nvPr>
        </p:nvSpPr>
        <p:spPr>
          <a:xfrm>
            <a:off x="227013" y="419100"/>
            <a:ext cx="4114800" cy="304800"/>
          </a:xfrm>
        </p:spPr>
        <p:txBody>
          <a:bodyPr anchor="ctr" anchorCtr="0"/>
          <a:p>
            <a:pPr algn="l" defTabSz="914400">
              <a:buClrTx/>
              <a:buSzTx/>
              <a:buFontTx/>
              <a:buNone/>
            </a:pPr>
            <a:r>
              <a:rPr lang="zh-CN" altLang="en-US" sz="1400" b="1" kern="1200" baseline="0" dirty="0">
                <a:solidFill>
                  <a:srgbClr val="FF0000"/>
                </a:solidFill>
                <a:latin typeface="黑体" panose="02010609060101010101" pitchFamily="2" charset="-122"/>
                <a:ea typeface="黑体" panose="02010609060101010101" pitchFamily="2" charset="-122"/>
                <a:cs typeface="+mj-cs"/>
              </a:rPr>
              <a:t>顶起位置1</a:t>
            </a:r>
            <a:endParaRPr lang="zh-CN" altLang="en-US" sz="1400" b="1" kern="1200" baseline="0" dirty="0">
              <a:solidFill>
                <a:srgbClr val="FF0000"/>
              </a:solidFill>
              <a:latin typeface="黑体" panose="02010609060101010101" pitchFamily="2" charset="-122"/>
              <a:ea typeface="黑体" panose="02010609060101010101" pitchFamily="2" charset="-122"/>
              <a:cs typeface="+mj-cs"/>
            </a:endParaRPr>
          </a:p>
        </p:txBody>
      </p:sp>
      <p:sp>
        <p:nvSpPr>
          <p:cNvPr id="49154" name="副标题 476162"/>
          <p:cNvSpPr>
            <a:spLocks noGrp="1"/>
          </p:cNvSpPr>
          <p:nvPr>
            <p:ph type="subTitle" idx="1"/>
          </p:nvPr>
        </p:nvSpPr>
        <p:spPr>
          <a:xfrm>
            <a:off x="5181600" y="415925"/>
            <a:ext cx="3733800" cy="381000"/>
          </a:xfrm>
        </p:spPr>
        <p:txBody>
          <a:bodyPr anchor="t" anchorCtr="0"/>
          <a:p>
            <a:pPr algn="r" defTabSz="914400">
              <a:buClrTx/>
              <a:buSzTx/>
              <a:buFontTx/>
            </a:pPr>
            <a:r>
              <a:rPr lang="zh-CN" altLang="en-US" sz="1400" b="1" kern="1200" baseline="0" dirty="0">
                <a:solidFill>
                  <a:srgbClr val="0066FF"/>
                </a:solidFill>
                <a:latin typeface="黑体" panose="02010609060101010101" pitchFamily="2" charset="-122"/>
                <a:ea typeface="黑体" panose="02010609060101010101" pitchFamily="2" charset="-122"/>
                <a:cs typeface="+mn-cs"/>
              </a:rPr>
              <a:t>灯（驾驶员座椅）</a:t>
            </a:r>
            <a:endParaRPr lang="zh-CN" altLang="en-US" sz="1400" b="1" kern="1200" baseline="0" dirty="0">
              <a:solidFill>
                <a:srgbClr val="0066FF"/>
              </a:solidFill>
              <a:latin typeface="黑体" panose="02010609060101010101" pitchFamily="2" charset="-122"/>
              <a:ea typeface="黑体" panose="02010609060101010101" pitchFamily="2" charset="-122"/>
              <a:cs typeface="+mn-cs"/>
            </a:endParaRPr>
          </a:p>
        </p:txBody>
      </p:sp>
      <p:sp>
        <p:nvSpPr>
          <p:cNvPr id="49155" name="文本框 476163"/>
          <p:cNvSpPr txBox="1"/>
          <p:nvPr/>
        </p:nvSpPr>
        <p:spPr>
          <a:xfrm>
            <a:off x="7086600" y="6019800"/>
            <a:ext cx="1447800" cy="244475"/>
          </a:xfrm>
          <a:prstGeom prst="rect">
            <a:avLst/>
          </a:prstGeom>
          <a:noFill/>
          <a:ln w="9525">
            <a:noFill/>
          </a:ln>
        </p:spPr>
        <p:txBody>
          <a:bodyPr anchor="t" anchorCtr="0">
            <a:spAutoFit/>
          </a:bodyPr>
          <a:p>
            <a:pPr algn="r" eaLnBrk="0" hangingPunct="0">
              <a:spcBef>
                <a:spcPct val="50000"/>
              </a:spcBef>
            </a:pPr>
            <a:r>
              <a:rPr lang="en-US" altLang="ja-JP" sz="1000" dirty="0">
                <a:latin typeface="黑体" panose="02010609060101010101" pitchFamily="2" charset="-122"/>
                <a:ea typeface="黑体" panose="02010609060101010101" pitchFamily="2" charset="-122"/>
              </a:rPr>
              <a:t>(2/2)</a:t>
            </a:r>
            <a:endParaRPr lang="en-US" altLang="ja-JP" sz="1000" dirty="0">
              <a:latin typeface="黑体" panose="02010609060101010101" pitchFamily="2" charset="-122"/>
              <a:ea typeface="黑体" panose="02010609060101010101" pitchFamily="2" charset="-122"/>
            </a:endParaRPr>
          </a:p>
        </p:txBody>
      </p:sp>
      <p:sp>
        <p:nvSpPr>
          <p:cNvPr id="49156" name="矩形 476164"/>
          <p:cNvSpPr/>
          <p:nvPr/>
        </p:nvSpPr>
        <p:spPr>
          <a:xfrm>
            <a:off x="4800600" y="914400"/>
            <a:ext cx="4103688" cy="228600"/>
          </a:xfrm>
          <a:prstGeom prst="rect">
            <a:avLst/>
          </a:prstGeom>
          <a:noFill/>
          <a:ln w="9525">
            <a:noFill/>
          </a:ln>
        </p:spPr>
        <p:txBody>
          <a:bodyPr anchor="t" anchorCtr="0"/>
          <a:p>
            <a:pPr marL="342900" indent="-342900" algn="r" eaLnBrk="0" hangingPunct="0">
              <a:spcBef>
                <a:spcPct val="50000"/>
              </a:spcBef>
            </a:pPr>
            <a:r>
              <a:rPr lang="ja-JP" altLang="en-US" sz="1200" b="1" dirty="0">
                <a:latin typeface="黑体" panose="02010609060101010101" pitchFamily="2" charset="-122"/>
                <a:ea typeface="黑体" panose="02010609060101010101" pitchFamily="2" charset="-122"/>
              </a:rPr>
              <a:t>停车灯（尾灯亮）</a:t>
            </a:r>
            <a:endParaRPr lang="en-US" altLang="ja-JP" sz="1200" b="1" dirty="0">
              <a:latin typeface="黑体" panose="02010609060101010101" pitchFamily="2" charset="-122"/>
              <a:ea typeface="黑体" panose="02010609060101010101" pitchFamily="2" charset="-122"/>
            </a:endParaRPr>
          </a:p>
        </p:txBody>
      </p:sp>
      <p:pic>
        <p:nvPicPr>
          <p:cNvPr id="49157" name="图片 476165" descr="C:\WINDOWS\Desktop\TEAM21\3.19\jpg\01t02i203\01t02i203-top_0013.jpg"/>
          <p:cNvPicPr>
            <a:picLocks noChangeAspect="1"/>
          </p:cNvPicPr>
          <p:nvPr/>
        </p:nvPicPr>
        <p:blipFill>
          <a:blip r:embed="rId1"/>
          <a:stretch>
            <a:fillRect/>
          </a:stretch>
        </p:blipFill>
        <p:spPr>
          <a:xfrm>
            <a:off x="1395413" y="1270000"/>
            <a:ext cx="6351587" cy="4318000"/>
          </a:xfrm>
          <a:prstGeom prst="rect">
            <a:avLst/>
          </a:prstGeom>
          <a:noFill/>
          <a:ln w="9525">
            <a:noFill/>
          </a:ln>
        </p:spPr>
      </p:pic>
      <p:sp>
        <p:nvSpPr>
          <p:cNvPr id="7183" name="标题 431105"/>
          <p:cNvSpPr>
            <a:spLocks noGrp="1"/>
          </p:cNvSpPr>
          <p:nvPr/>
        </p:nvSpPr>
        <p:spPr>
          <a:xfrm>
            <a:off x="25400" y="44450"/>
            <a:ext cx="2268538" cy="304800"/>
          </a:xfrm>
          <a:prstGeom prst="rect">
            <a:avLst/>
          </a:prstGeom>
          <a:solidFill>
            <a:srgbClr val="C2FFF0"/>
          </a:solidFill>
          <a:ln w="9525">
            <a:noFill/>
          </a:ln>
        </p:spPr>
        <p:txBody>
          <a:bodyPr anchor="ctr" anchorCtr="0"/>
          <a:p>
            <a:pPr algn="ctr" eaLnBrk="0" hangingPunct="0">
              <a:buClrTx/>
              <a:buFontTx/>
            </a:pPr>
            <a:r>
              <a:rPr lang="zh-CN" altLang="zh-CN" b="1" dirty="0">
                <a:gradFill>
                  <a:gsLst>
                    <a:gs pos="0">
                      <a:srgbClr val="14CD68"/>
                    </a:gs>
                    <a:gs pos="100000">
                      <a:srgbClr val="0B6E38"/>
                    </a:gs>
                  </a:gsLst>
                  <a:lin scaled="0"/>
                </a:gradFill>
                <a:latin typeface="黑体" panose="02010609060101010101" pitchFamily="2" charset="-122"/>
                <a:ea typeface="黑体" panose="02010609060101010101" pitchFamily="2" charset="-122"/>
              </a:rPr>
              <a:t>汽车维护</a:t>
            </a:r>
            <a:endParaRPr lang="zh-CN" altLang="zh-CN" b="1" dirty="0">
              <a:gradFill>
                <a:gsLst>
                  <a:gs pos="0">
                    <a:srgbClr val="14CD68"/>
                  </a:gs>
                  <a:gs pos="100000">
                    <a:srgbClr val="0B6E38"/>
                  </a:gs>
                </a:gsLst>
                <a:lin scaled="0"/>
              </a:gradFill>
              <a:latin typeface="黑体" panose="02010609060101010101" pitchFamily="2" charset="-122"/>
              <a:ea typeface="黑体" panose="02010609060101010101" pitchFamily="2" charset="-122"/>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1201" name="标题 478209"/>
          <p:cNvSpPr>
            <a:spLocks noGrp="1"/>
          </p:cNvSpPr>
          <p:nvPr>
            <p:ph type="ctrTitle"/>
          </p:nvPr>
        </p:nvSpPr>
        <p:spPr>
          <a:xfrm>
            <a:off x="227013" y="419100"/>
            <a:ext cx="4114800" cy="304800"/>
          </a:xfrm>
        </p:spPr>
        <p:txBody>
          <a:bodyPr anchor="ctr" anchorCtr="0"/>
          <a:p>
            <a:pPr algn="l" defTabSz="914400">
              <a:buClrTx/>
              <a:buSzTx/>
              <a:buFontTx/>
              <a:buNone/>
            </a:pPr>
            <a:r>
              <a:rPr lang="zh-CN" altLang="en-US" sz="1400" b="1" kern="1200" baseline="0" dirty="0">
                <a:solidFill>
                  <a:srgbClr val="FF0000"/>
                </a:solidFill>
                <a:latin typeface="黑体" panose="02010609060101010101" pitchFamily="2" charset="-122"/>
                <a:ea typeface="黑体" panose="02010609060101010101" pitchFamily="2" charset="-122"/>
                <a:cs typeface="+mj-cs"/>
              </a:rPr>
              <a:t>顶起位置1</a:t>
            </a:r>
            <a:endParaRPr lang="zh-CN" altLang="en-US" sz="1400" b="1" kern="1200" baseline="0" dirty="0">
              <a:solidFill>
                <a:srgbClr val="FF0000"/>
              </a:solidFill>
              <a:latin typeface="黑体" panose="02010609060101010101" pitchFamily="2" charset="-122"/>
              <a:ea typeface="黑体" panose="02010609060101010101" pitchFamily="2" charset="-122"/>
              <a:cs typeface="+mj-cs"/>
            </a:endParaRPr>
          </a:p>
        </p:txBody>
      </p:sp>
      <p:sp>
        <p:nvSpPr>
          <p:cNvPr id="51202" name="副标题 478210"/>
          <p:cNvSpPr>
            <a:spLocks noGrp="1"/>
          </p:cNvSpPr>
          <p:nvPr>
            <p:ph type="subTitle" idx="1"/>
          </p:nvPr>
        </p:nvSpPr>
        <p:spPr>
          <a:xfrm>
            <a:off x="5181600" y="415925"/>
            <a:ext cx="3733800" cy="381000"/>
          </a:xfrm>
        </p:spPr>
        <p:txBody>
          <a:bodyPr anchor="t" anchorCtr="0"/>
          <a:p>
            <a:pPr algn="r" defTabSz="914400">
              <a:buClrTx/>
              <a:buSzTx/>
              <a:buFontTx/>
            </a:pPr>
            <a:r>
              <a:rPr lang="zh-CN" altLang="en-US" sz="1400" b="1" kern="1200" baseline="0" dirty="0">
                <a:solidFill>
                  <a:srgbClr val="0066FF"/>
                </a:solidFill>
                <a:latin typeface="黑体" panose="02010609060101010101" pitchFamily="2" charset="-122"/>
                <a:ea typeface="黑体" panose="02010609060101010101" pitchFamily="2" charset="-122"/>
                <a:cs typeface="+mn-cs"/>
              </a:rPr>
              <a:t>灯（驾驶员座椅）</a:t>
            </a:r>
            <a:endParaRPr lang="zh-CN" altLang="en-US" sz="1400" b="1" kern="1200" baseline="0" dirty="0">
              <a:solidFill>
                <a:srgbClr val="0066FF"/>
              </a:solidFill>
              <a:latin typeface="黑体" panose="02010609060101010101" pitchFamily="2" charset="-122"/>
              <a:ea typeface="黑体" panose="02010609060101010101" pitchFamily="2" charset="-122"/>
              <a:cs typeface="+mn-cs"/>
            </a:endParaRPr>
          </a:p>
        </p:txBody>
      </p:sp>
      <p:sp>
        <p:nvSpPr>
          <p:cNvPr id="51203" name="文本框 478211"/>
          <p:cNvSpPr txBox="1"/>
          <p:nvPr/>
        </p:nvSpPr>
        <p:spPr>
          <a:xfrm>
            <a:off x="7086600" y="6019800"/>
            <a:ext cx="1447800" cy="244475"/>
          </a:xfrm>
          <a:prstGeom prst="rect">
            <a:avLst/>
          </a:prstGeom>
          <a:noFill/>
          <a:ln w="9525">
            <a:noFill/>
          </a:ln>
        </p:spPr>
        <p:txBody>
          <a:bodyPr anchor="t" anchorCtr="0">
            <a:spAutoFit/>
          </a:bodyPr>
          <a:p>
            <a:pPr algn="r" eaLnBrk="0" hangingPunct="0">
              <a:spcBef>
                <a:spcPct val="50000"/>
              </a:spcBef>
            </a:pPr>
            <a:r>
              <a:rPr lang="en-US" altLang="ja-JP" sz="1000" dirty="0">
                <a:latin typeface="黑体" panose="02010609060101010101" pitchFamily="2" charset="-122"/>
                <a:ea typeface="黑体" panose="02010609060101010101" pitchFamily="2" charset="-122"/>
              </a:rPr>
              <a:t>(2/2)</a:t>
            </a:r>
            <a:endParaRPr lang="en-US" altLang="ja-JP" sz="1000" dirty="0">
              <a:latin typeface="黑体" panose="02010609060101010101" pitchFamily="2" charset="-122"/>
              <a:ea typeface="黑体" panose="02010609060101010101" pitchFamily="2" charset="-122"/>
            </a:endParaRPr>
          </a:p>
        </p:txBody>
      </p:sp>
      <p:sp>
        <p:nvSpPr>
          <p:cNvPr id="51204" name="矩形 478212"/>
          <p:cNvSpPr/>
          <p:nvPr/>
        </p:nvSpPr>
        <p:spPr>
          <a:xfrm>
            <a:off x="4800600" y="914400"/>
            <a:ext cx="4103688" cy="228600"/>
          </a:xfrm>
          <a:prstGeom prst="rect">
            <a:avLst/>
          </a:prstGeom>
          <a:noFill/>
          <a:ln w="9525">
            <a:noFill/>
          </a:ln>
        </p:spPr>
        <p:txBody>
          <a:bodyPr anchor="t" anchorCtr="0"/>
          <a:p>
            <a:pPr marL="342900" indent="-342900" algn="r" eaLnBrk="0" hangingPunct="0">
              <a:spcBef>
                <a:spcPct val="50000"/>
              </a:spcBef>
            </a:pPr>
            <a:r>
              <a:rPr lang="ja-JP" altLang="en-US" sz="1200" b="1" dirty="0">
                <a:latin typeface="黑体" panose="02010609060101010101" pitchFamily="2" charset="-122"/>
                <a:ea typeface="黑体" panose="02010609060101010101" pitchFamily="2" charset="-122"/>
              </a:rPr>
              <a:t>倒车灯</a:t>
            </a:r>
            <a:endParaRPr lang="en-US" altLang="ja-JP" sz="1200" b="1" dirty="0">
              <a:latin typeface="黑体" panose="02010609060101010101" pitchFamily="2" charset="-122"/>
              <a:ea typeface="黑体" panose="02010609060101010101" pitchFamily="2" charset="-122"/>
            </a:endParaRPr>
          </a:p>
        </p:txBody>
      </p:sp>
      <p:pic>
        <p:nvPicPr>
          <p:cNvPr id="51205" name="图片 478213" descr="C:\WINDOWS\Desktop\TEAM21\3.19\jpg\01t02i203\01t02i203-top_0014.jpg"/>
          <p:cNvPicPr>
            <a:picLocks noChangeAspect="1"/>
          </p:cNvPicPr>
          <p:nvPr/>
        </p:nvPicPr>
        <p:blipFill>
          <a:blip r:embed="rId1"/>
          <a:stretch>
            <a:fillRect/>
          </a:stretch>
        </p:blipFill>
        <p:spPr>
          <a:xfrm>
            <a:off x="1395413" y="1270000"/>
            <a:ext cx="6351587" cy="4318000"/>
          </a:xfrm>
          <a:prstGeom prst="rect">
            <a:avLst/>
          </a:prstGeom>
          <a:noFill/>
          <a:ln w="9525">
            <a:noFill/>
          </a:ln>
        </p:spPr>
      </p:pic>
      <p:sp>
        <p:nvSpPr>
          <p:cNvPr id="7183" name="标题 431105"/>
          <p:cNvSpPr>
            <a:spLocks noGrp="1"/>
          </p:cNvSpPr>
          <p:nvPr/>
        </p:nvSpPr>
        <p:spPr>
          <a:xfrm>
            <a:off x="25400" y="44450"/>
            <a:ext cx="2268538" cy="304800"/>
          </a:xfrm>
          <a:prstGeom prst="rect">
            <a:avLst/>
          </a:prstGeom>
          <a:solidFill>
            <a:srgbClr val="C2FFF0"/>
          </a:solidFill>
          <a:ln w="9525">
            <a:noFill/>
          </a:ln>
        </p:spPr>
        <p:txBody>
          <a:bodyPr anchor="ctr" anchorCtr="0"/>
          <a:p>
            <a:pPr algn="ctr" eaLnBrk="0" hangingPunct="0">
              <a:buClrTx/>
              <a:buFontTx/>
            </a:pPr>
            <a:r>
              <a:rPr lang="zh-CN" altLang="zh-CN" b="1" dirty="0">
                <a:gradFill>
                  <a:gsLst>
                    <a:gs pos="0">
                      <a:srgbClr val="14CD68"/>
                    </a:gs>
                    <a:gs pos="100000">
                      <a:srgbClr val="0B6E38"/>
                    </a:gs>
                  </a:gsLst>
                  <a:lin scaled="0"/>
                </a:gradFill>
                <a:latin typeface="黑体" panose="02010609060101010101" pitchFamily="2" charset="-122"/>
                <a:ea typeface="黑体" panose="02010609060101010101" pitchFamily="2" charset="-122"/>
              </a:rPr>
              <a:t>汽车维护</a:t>
            </a:r>
            <a:endParaRPr lang="zh-CN" altLang="zh-CN" b="1" dirty="0">
              <a:gradFill>
                <a:gsLst>
                  <a:gs pos="0">
                    <a:srgbClr val="14CD68"/>
                  </a:gs>
                  <a:gs pos="100000">
                    <a:srgbClr val="0B6E38"/>
                  </a:gs>
                </a:gsLst>
                <a:lin scaled="0"/>
              </a:gradFill>
              <a:latin typeface="黑体" panose="02010609060101010101" pitchFamily="2" charset="-122"/>
              <a:ea typeface="黑体" panose="02010609060101010101" pitchFamily="2" charset="-122"/>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3249" name="标题 480257"/>
          <p:cNvSpPr>
            <a:spLocks noGrp="1"/>
          </p:cNvSpPr>
          <p:nvPr>
            <p:ph type="ctrTitle"/>
          </p:nvPr>
        </p:nvSpPr>
        <p:spPr>
          <a:xfrm>
            <a:off x="227013" y="419100"/>
            <a:ext cx="4114800" cy="304800"/>
          </a:xfrm>
        </p:spPr>
        <p:txBody>
          <a:bodyPr anchor="ctr" anchorCtr="0"/>
          <a:p>
            <a:pPr algn="l" defTabSz="914400">
              <a:buClrTx/>
              <a:buSzTx/>
              <a:buFontTx/>
              <a:buNone/>
            </a:pPr>
            <a:r>
              <a:rPr lang="zh-CN" altLang="en-US" sz="1400" b="1" kern="1200" baseline="0" dirty="0">
                <a:solidFill>
                  <a:srgbClr val="FF0000"/>
                </a:solidFill>
                <a:latin typeface="黑体" panose="02010609060101010101" pitchFamily="2" charset="-122"/>
                <a:ea typeface="黑体" panose="02010609060101010101" pitchFamily="2" charset="-122"/>
                <a:cs typeface="+mj-cs"/>
              </a:rPr>
              <a:t>顶起位置1</a:t>
            </a:r>
            <a:endParaRPr lang="zh-CN" altLang="en-US" sz="1400" b="1" kern="1200" baseline="0" dirty="0">
              <a:solidFill>
                <a:srgbClr val="FF0000"/>
              </a:solidFill>
              <a:latin typeface="黑体" panose="02010609060101010101" pitchFamily="2" charset="-122"/>
              <a:ea typeface="黑体" panose="02010609060101010101" pitchFamily="2" charset="-122"/>
              <a:cs typeface="+mj-cs"/>
            </a:endParaRPr>
          </a:p>
        </p:txBody>
      </p:sp>
      <p:sp>
        <p:nvSpPr>
          <p:cNvPr id="53250" name="副标题 480258"/>
          <p:cNvSpPr>
            <a:spLocks noGrp="1"/>
          </p:cNvSpPr>
          <p:nvPr>
            <p:ph type="subTitle" idx="1"/>
          </p:nvPr>
        </p:nvSpPr>
        <p:spPr>
          <a:xfrm>
            <a:off x="5181600" y="415925"/>
            <a:ext cx="3733800" cy="381000"/>
          </a:xfrm>
        </p:spPr>
        <p:txBody>
          <a:bodyPr anchor="t" anchorCtr="0"/>
          <a:p>
            <a:pPr algn="r" defTabSz="914400">
              <a:buClrTx/>
              <a:buSzTx/>
              <a:buFontTx/>
            </a:pPr>
            <a:r>
              <a:rPr lang="zh-CN" altLang="en-US" sz="1400" b="1" kern="1200" baseline="0" dirty="0">
                <a:solidFill>
                  <a:srgbClr val="0066FF"/>
                </a:solidFill>
                <a:latin typeface="黑体" panose="02010609060101010101" pitchFamily="2" charset="-122"/>
                <a:ea typeface="黑体" panose="02010609060101010101" pitchFamily="2" charset="-122"/>
                <a:cs typeface="+mn-cs"/>
              </a:rPr>
              <a:t>灯（驾驶员座椅）</a:t>
            </a:r>
            <a:endParaRPr lang="zh-CN" altLang="en-US" sz="1400" b="1" kern="1200" baseline="0" dirty="0">
              <a:solidFill>
                <a:srgbClr val="0066FF"/>
              </a:solidFill>
              <a:latin typeface="黑体" panose="02010609060101010101" pitchFamily="2" charset="-122"/>
              <a:ea typeface="黑体" panose="02010609060101010101" pitchFamily="2" charset="-122"/>
              <a:cs typeface="+mn-cs"/>
            </a:endParaRPr>
          </a:p>
        </p:txBody>
      </p:sp>
      <p:sp>
        <p:nvSpPr>
          <p:cNvPr id="53251" name="文本框 480259"/>
          <p:cNvSpPr txBox="1"/>
          <p:nvPr/>
        </p:nvSpPr>
        <p:spPr>
          <a:xfrm>
            <a:off x="7086600" y="6019800"/>
            <a:ext cx="1447800" cy="244475"/>
          </a:xfrm>
          <a:prstGeom prst="rect">
            <a:avLst/>
          </a:prstGeom>
          <a:noFill/>
          <a:ln w="9525">
            <a:noFill/>
          </a:ln>
        </p:spPr>
        <p:txBody>
          <a:bodyPr anchor="t" anchorCtr="0">
            <a:spAutoFit/>
          </a:bodyPr>
          <a:p>
            <a:pPr algn="r" eaLnBrk="0" hangingPunct="0">
              <a:spcBef>
                <a:spcPct val="50000"/>
              </a:spcBef>
            </a:pPr>
            <a:r>
              <a:rPr lang="en-US" altLang="ja-JP" sz="1000" dirty="0">
                <a:latin typeface="黑体" panose="02010609060101010101" pitchFamily="2" charset="-122"/>
                <a:ea typeface="黑体" panose="02010609060101010101" pitchFamily="2" charset="-122"/>
              </a:rPr>
              <a:t>(2/2)</a:t>
            </a:r>
            <a:endParaRPr lang="en-US" altLang="ja-JP" sz="1000" dirty="0">
              <a:latin typeface="黑体" panose="02010609060101010101" pitchFamily="2" charset="-122"/>
              <a:ea typeface="黑体" panose="02010609060101010101" pitchFamily="2" charset="-122"/>
            </a:endParaRPr>
          </a:p>
        </p:txBody>
      </p:sp>
      <p:sp>
        <p:nvSpPr>
          <p:cNvPr id="53252" name="矩形 480260"/>
          <p:cNvSpPr/>
          <p:nvPr/>
        </p:nvSpPr>
        <p:spPr>
          <a:xfrm>
            <a:off x="4800600" y="914400"/>
            <a:ext cx="4103688" cy="228600"/>
          </a:xfrm>
          <a:prstGeom prst="rect">
            <a:avLst/>
          </a:prstGeom>
          <a:noFill/>
          <a:ln w="9525">
            <a:noFill/>
          </a:ln>
        </p:spPr>
        <p:txBody>
          <a:bodyPr anchor="t" anchorCtr="0"/>
          <a:p>
            <a:pPr marL="342900" indent="-342900" algn="r" eaLnBrk="0" hangingPunct="0">
              <a:spcBef>
                <a:spcPct val="50000"/>
              </a:spcBef>
            </a:pPr>
            <a:r>
              <a:rPr lang="ja-JP" altLang="en-US" sz="1200" b="1" dirty="0">
                <a:latin typeface="黑体" panose="02010609060101010101" pitchFamily="2" charset="-122"/>
                <a:ea typeface="黑体" panose="02010609060101010101" pitchFamily="2" charset="-122"/>
              </a:rPr>
              <a:t>顶灯</a:t>
            </a:r>
            <a:endParaRPr lang="en-US" altLang="ja-JP" sz="1200" b="1" dirty="0">
              <a:latin typeface="黑体" panose="02010609060101010101" pitchFamily="2" charset="-122"/>
              <a:ea typeface="黑体" panose="02010609060101010101" pitchFamily="2" charset="-122"/>
            </a:endParaRPr>
          </a:p>
        </p:txBody>
      </p:sp>
      <p:pic>
        <p:nvPicPr>
          <p:cNvPr id="53253" name="图片 480261" descr="C:\WINDOWS\Desktop\TEAM21\3.19\jpg\01t02i203\01t02i203-top_0015.jpg"/>
          <p:cNvPicPr>
            <a:picLocks noChangeAspect="1"/>
          </p:cNvPicPr>
          <p:nvPr/>
        </p:nvPicPr>
        <p:blipFill>
          <a:blip r:embed="rId1"/>
          <a:stretch>
            <a:fillRect/>
          </a:stretch>
        </p:blipFill>
        <p:spPr>
          <a:xfrm>
            <a:off x="1395413" y="1270000"/>
            <a:ext cx="6351587" cy="4318000"/>
          </a:xfrm>
          <a:prstGeom prst="rect">
            <a:avLst/>
          </a:prstGeom>
          <a:noFill/>
          <a:ln w="9525">
            <a:noFill/>
          </a:ln>
        </p:spPr>
      </p:pic>
      <p:sp>
        <p:nvSpPr>
          <p:cNvPr id="7183" name="标题 431105"/>
          <p:cNvSpPr>
            <a:spLocks noGrp="1"/>
          </p:cNvSpPr>
          <p:nvPr/>
        </p:nvSpPr>
        <p:spPr>
          <a:xfrm>
            <a:off x="25400" y="44450"/>
            <a:ext cx="2268538" cy="304800"/>
          </a:xfrm>
          <a:prstGeom prst="rect">
            <a:avLst/>
          </a:prstGeom>
          <a:solidFill>
            <a:srgbClr val="C2FFF0"/>
          </a:solidFill>
          <a:ln w="9525">
            <a:noFill/>
          </a:ln>
        </p:spPr>
        <p:txBody>
          <a:bodyPr anchor="ctr" anchorCtr="0"/>
          <a:p>
            <a:pPr algn="ctr" eaLnBrk="0" hangingPunct="0">
              <a:buClrTx/>
              <a:buFontTx/>
            </a:pPr>
            <a:r>
              <a:rPr lang="zh-CN" altLang="zh-CN" b="1" dirty="0">
                <a:gradFill>
                  <a:gsLst>
                    <a:gs pos="0">
                      <a:srgbClr val="14CD68"/>
                    </a:gs>
                    <a:gs pos="100000">
                      <a:srgbClr val="0B6E38"/>
                    </a:gs>
                  </a:gsLst>
                  <a:lin scaled="0"/>
                </a:gradFill>
                <a:latin typeface="黑体" panose="02010609060101010101" pitchFamily="2" charset="-122"/>
                <a:ea typeface="黑体" panose="02010609060101010101" pitchFamily="2" charset="-122"/>
              </a:rPr>
              <a:t>汽车维护</a:t>
            </a:r>
            <a:endParaRPr lang="zh-CN" altLang="zh-CN" b="1" dirty="0">
              <a:gradFill>
                <a:gsLst>
                  <a:gs pos="0">
                    <a:srgbClr val="14CD68"/>
                  </a:gs>
                  <a:gs pos="100000">
                    <a:srgbClr val="0B6E38"/>
                  </a:gs>
                </a:gsLst>
                <a:lin scaled="0"/>
              </a:gradFill>
              <a:latin typeface="黑体" panose="02010609060101010101" pitchFamily="2" charset="-122"/>
              <a:ea typeface="黑体" panose="02010609060101010101" pitchFamily="2" charset="-122"/>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5297" name="标题 482305"/>
          <p:cNvSpPr>
            <a:spLocks noGrp="1"/>
          </p:cNvSpPr>
          <p:nvPr>
            <p:ph type="ctrTitle"/>
          </p:nvPr>
        </p:nvSpPr>
        <p:spPr>
          <a:xfrm>
            <a:off x="227013" y="419100"/>
            <a:ext cx="4114800" cy="304800"/>
          </a:xfrm>
        </p:spPr>
        <p:txBody>
          <a:bodyPr anchor="ctr" anchorCtr="0"/>
          <a:p>
            <a:pPr algn="l" defTabSz="914400">
              <a:buClrTx/>
              <a:buSzTx/>
              <a:buFontTx/>
              <a:buNone/>
            </a:pPr>
            <a:r>
              <a:rPr lang="zh-CN" altLang="en-US" sz="1400" b="1" kern="1200" baseline="0" dirty="0">
                <a:solidFill>
                  <a:srgbClr val="FF0000"/>
                </a:solidFill>
                <a:latin typeface="黑体" panose="02010609060101010101" pitchFamily="2" charset="-122"/>
                <a:ea typeface="黑体" panose="02010609060101010101" pitchFamily="2" charset="-122"/>
                <a:cs typeface="+mj-cs"/>
              </a:rPr>
              <a:t>顶起位置1</a:t>
            </a:r>
            <a:endParaRPr lang="zh-CN" altLang="en-US" sz="1400" b="1" kern="1200" baseline="0" dirty="0">
              <a:solidFill>
                <a:srgbClr val="FF0000"/>
              </a:solidFill>
              <a:latin typeface="黑体" panose="02010609060101010101" pitchFamily="2" charset="-122"/>
              <a:ea typeface="黑体" panose="02010609060101010101" pitchFamily="2" charset="-122"/>
              <a:cs typeface="+mj-cs"/>
            </a:endParaRPr>
          </a:p>
        </p:txBody>
      </p:sp>
      <p:sp>
        <p:nvSpPr>
          <p:cNvPr id="55298" name="副标题 482306"/>
          <p:cNvSpPr>
            <a:spLocks noGrp="1"/>
          </p:cNvSpPr>
          <p:nvPr>
            <p:ph type="subTitle" idx="1"/>
          </p:nvPr>
        </p:nvSpPr>
        <p:spPr>
          <a:xfrm>
            <a:off x="5181600" y="415925"/>
            <a:ext cx="3733800" cy="381000"/>
          </a:xfrm>
        </p:spPr>
        <p:txBody>
          <a:bodyPr anchor="t" anchorCtr="0"/>
          <a:p>
            <a:pPr algn="r" defTabSz="914400">
              <a:buClrTx/>
              <a:buSzTx/>
              <a:buFontTx/>
            </a:pPr>
            <a:r>
              <a:rPr lang="zh-CN" altLang="en-US" sz="1400" b="1" kern="1200" baseline="0" dirty="0">
                <a:solidFill>
                  <a:srgbClr val="0066FF"/>
                </a:solidFill>
                <a:latin typeface="黑体" panose="02010609060101010101" pitchFamily="2" charset="-122"/>
                <a:ea typeface="黑体" panose="02010609060101010101" pitchFamily="2" charset="-122"/>
                <a:cs typeface="+mn-cs"/>
              </a:rPr>
              <a:t>灯（驾驶员座椅）</a:t>
            </a:r>
            <a:endParaRPr lang="zh-CN" altLang="en-US" sz="1400" b="1" kern="1200" baseline="0" dirty="0">
              <a:solidFill>
                <a:srgbClr val="0066FF"/>
              </a:solidFill>
              <a:latin typeface="黑体" panose="02010609060101010101" pitchFamily="2" charset="-122"/>
              <a:ea typeface="黑体" panose="02010609060101010101" pitchFamily="2" charset="-122"/>
              <a:cs typeface="+mn-cs"/>
            </a:endParaRPr>
          </a:p>
        </p:txBody>
      </p:sp>
      <p:sp>
        <p:nvSpPr>
          <p:cNvPr id="55299" name="文本框 482307"/>
          <p:cNvSpPr txBox="1"/>
          <p:nvPr/>
        </p:nvSpPr>
        <p:spPr>
          <a:xfrm>
            <a:off x="7086600" y="6019800"/>
            <a:ext cx="1447800" cy="244475"/>
          </a:xfrm>
          <a:prstGeom prst="rect">
            <a:avLst/>
          </a:prstGeom>
          <a:noFill/>
          <a:ln w="9525">
            <a:noFill/>
          </a:ln>
        </p:spPr>
        <p:txBody>
          <a:bodyPr anchor="t" anchorCtr="0">
            <a:spAutoFit/>
          </a:bodyPr>
          <a:p>
            <a:pPr algn="r" eaLnBrk="0" hangingPunct="0">
              <a:spcBef>
                <a:spcPct val="50000"/>
              </a:spcBef>
            </a:pPr>
            <a:r>
              <a:rPr lang="en-US" altLang="ja-JP" sz="1000" dirty="0">
                <a:latin typeface="黑体" panose="02010609060101010101" pitchFamily="2" charset="-122"/>
                <a:ea typeface="黑体" panose="02010609060101010101" pitchFamily="2" charset="-122"/>
              </a:rPr>
              <a:t>(2/2)</a:t>
            </a:r>
            <a:endParaRPr lang="en-US" altLang="ja-JP" sz="1000" dirty="0">
              <a:latin typeface="黑体" panose="02010609060101010101" pitchFamily="2" charset="-122"/>
              <a:ea typeface="黑体" panose="02010609060101010101" pitchFamily="2" charset="-122"/>
            </a:endParaRPr>
          </a:p>
        </p:txBody>
      </p:sp>
      <p:sp>
        <p:nvSpPr>
          <p:cNvPr id="55300" name="矩形 482308"/>
          <p:cNvSpPr/>
          <p:nvPr/>
        </p:nvSpPr>
        <p:spPr>
          <a:xfrm>
            <a:off x="4800600" y="914400"/>
            <a:ext cx="4103688" cy="228600"/>
          </a:xfrm>
          <a:prstGeom prst="rect">
            <a:avLst/>
          </a:prstGeom>
          <a:noFill/>
          <a:ln w="9525">
            <a:noFill/>
          </a:ln>
        </p:spPr>
        <p:txBody>
          <a:bodyPr anchor="t" anchorCtr="0"/>
          <a:p>
            <a:pPr marL="342900" indent="-342900" algn="r" eaLnBrk="0" hangingPunct="0">
              <a:spcBef>
                <a:spcPct val="50000"/>
              </a:spcBef>
            </a:pPr>
            <a:r>
              <a:rPr lang="ja-JP" altLang="en-US" sz="1200" b="1" dirty="0">
                <a:latin typeface="黑体" panose="02010609060101010101" pitchFamily="2" charset="-122"/>
                <a:ea typeface="黑体" panose="02010609060101010101" pitchFamily="2" charset="-122"/>
              </a:rPr>
              <a:t>变光器开关自回操作</a:t>
            </a:r>
            <a:endParaRPr lang="en-US" altLang="ja-JP" sz="1200" b="1" dirty="0">
              <a:latin typeface="黑体" panose="02010609060101010101" pitchFamily="2" charset="-122"/>
              <a:ea typeface="黑体" panose="02010609060101010101" pitchFamily="2" charset="-122"/>
            </a:endParaRPr>
          </a:p>
        </p:txBody>
      </p:sp>
      <p:pic>
        <p:nvPicPr>
          <p:cNvPr id="55301" name="图片 482309" descr="C:\WINDOWS\Desktop\TEAM21\3.19\jpg\01t02i203\01t02i203-top_0015.jpg"/>
          <p:cNvPicPr>
            <a:picLocks noChangeAspect="1"/>
          </p:cNvPicPr>
          <p:nvPr/>
        </p:nvPicPr>
        <p:blipFill>
          <a:blip r:embed="rId1"/>
          <a:stretch>
            <a:fillRect/>
          </a:stretch>
        </p:blipFill>
        <p:spPr>
          <a:xfrm>
            <a:off x="1395413" y="1270000"/>
            <a:ext cx="6351587" cy="4318000"/>
          </a:xfrm>
          <a:prstGeom prst="rect">
            <a:avLst/>
          </a:prstGeom>
          <a:noFill/>
          <a:ln w="9525">
            <a:noFill/>
          </a:ln>
        </p:spPr>
      </p:pic>
      <p:sp>
        <p:nvSpPr>
          <p:cNvPr id="7183" name="标题 431105"/>
          <p:cNvSpPr>
            <a:spLocks noGrp="1"/>
          </p:cNvSpPr>
          <p:nvPr/>
        </p:nvSpPr>
        <p:spPr>
          <a:xfrm>
            <a:off x="25400" y="44450"/>
            <a:ext cx="2268538" cy="304800"/>
          </a:xfrm>
          <a:prstGeom prst="rect">
            <a:avLst/>
          </a:prstGeom>
          <a:solidFill>
            <a:srgbClr val="C2FFF0"/>
          </a:solidFill>
          <a:ln w="9525">
            <a:noFill/>
          </a:ln>
        </p:spPr>
        <p:txBody>
          <a:bodyPr anchor="ctr" anchorCtr="0"/>
          <a:p>
            <a:pPr algn="ctr" eaLnBrk="0" hangingPunct="0">
              <a:buClrTx/>
              <a:buFontTx/>
            </a:pPr>
            <a:r>
              <a:rPr lang="zh-CN" altLang="zh-CN" b="1" dirty="0">
                <a:gradFill>
                  <a:gsLst>
                    <a:gs pos="0">
                      <a:srgbClr val="14CD68"/>
                    </a:gs>
                    <a:gs pos="100000">
                      <a:srgbClr val="0B6E38"/>
                    </a:gs>
                  </a:gsLst>
                  <a:lin scaled="0"/>
                </a:gradFill>
                <a:latin typeface="黑体" panose="02010609060101010101" pitchFamily="2" charset="-122"/>
                <a:ea typeface="黑体" panose="02010609060101010101" pitchFamily="2" charset="-122"/>
              </a:rPr>
              <a:t>汽车维护</a:t>
            </a:r>
            <a:endParaRPr lang="zh-CN" altLang="zh-CN" b="1" dirty="0">
              <a:gradFill>
                <a:gsLst>
                  <a:gs pos="0">
                    <a:srgbClr val="14CD68"/>
                  </a:gs>
                  <a:gs pos="100000">
                    <a:srgbClr val="0B6E38"/>
                  </a:gs>
                </a:gsLst>
                <a:lin scaled="0"/>
              </a:gradFill>
              <a:latin typeface="黑体" panose="02010609060101010101" pitchFamily="2" charset="-122"/>
              <a:ea typeface="黑体" panose="02010609060101010101" pitchFamily="2" charset="-122"/>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7345" name="标题 484353"/>
          <p:cNvSpPr>
            <a:spLocks noGrp="1"/>
          </p:cNvSpPr>
          <p:nvPr>
            <p:ph type="ctrTitle"/>
          </p:nvPr>
        </p:nvSpPr>
        <p:spPr>
          <a:xfrm>
            <a:off x="227013" y="419100"/>
            <a:ext cx="4114800" cy="304800"/>
          </a:xfrm>
        </p:spPr>
        <p:txBody>
          <a:bodyPr anchor="ctr" anchorCtr="0"/>
          <a:p>
            <a:pPr algn="l" defTabSz="914400">
              <a:buClrTx/>
              <a:buSzTx/>
              <a:buFontTx/>
              <a:buNone/>
            </a:pPr>
            <a:r>
              <a:rPr lang="zh-CN" altLang="en-US" sz="1400" b="1" kern="1200" baseline="0" dirty="0">
                <a:solidFill>
                  <a:srgbClr val="FF0000"/>
                </a:solidFill>
                <a:latin typeface="黑体" panose="02010609060101010101" pitchFamily="2" charset="-122"/>
                <a:ea typeface="黑体" panose="02010609060101010101" pitchFamily="2" charset="-122"/>
                <a:cs typeface="+mj-cs"/>
              </a:rPr>
              <a:t>顶起位置1</a:t>
            </a:r>
            <a:endParaRPr lang="zh-CN" altLang="en-US" sz="1400" b="1" kern="1200" baseline="0" dirty="0">
              <a:solidFill>
                <a:srgbClr val="FF0000"/>
              </a:solidFill>
              <a:latin typeface="黑体" panose="02010609060101010101" pitchFamily="2" charset="-122"/>
              <a:ea typeface="黑体" panose="02010609060101010101" pitchFamily="2" charset="-122"/>
              <a:cs typeface="+mj-cs"/>
            </a:endParaRPr>
          </a:p>
        </p:txBody>
      </p:sp>
      <p:sp>
        <p:nvSpPr>
          <p:cNvPr id="57346" name="副标题 484354"/>
          <p:cNvSpPr>
            <a:spLocks noGrp="1"/>
          </p:cNvSpPr>
          <p:nvPr>
            <p:ph type="subTitle" idx="1"/>
          </p:nvPr>
        </p:nvSpPr>
        <p:spPr>
          <a:xfrm>
            <a:off x="5181600" y="415925"/>
            <a:ext cx="3733800" cy="381000"/>
          </a:xfrm>
        </p:spPr>
        <p:txBody>
          <a:bodyPr anchor="t" anchorCtr="0"/>
          <a:p>
            <a:pPr algn="r" defTabSz="914400">
              <a:buClrTx/>
              <a:buSzTx/>
              <a:buFontTx/>
            </a:pPr>
            <a:r>
              <a:rPr lang="zh-CN" altLang="en-US" sz="1400" b="1" kern="1200" baseline="0" dirty="0">
                <a:solidFill>
                  <a:srgbClr val="0066FF"/>
                </a:solidFill>
                <a:latin typeface="黑体" panose="02010609060101010101" pitchFamily="2" charset="-122"/>
                <a:ea typeface="黑体" panose="02010609060101010101" pitchFamily="2" charset="-122"/>
                <a:cs typeface="+mn-cs"/>
              </a:rPr>
              <a:t>灯（驾驶员座椅）</a:t>
            </a:r>
            <a:endParaRPr lang="zh-CN" altLang="en-US" sz="1400" b="1" kern="1200" baseline="0" dirty="0">
              <a:solidFill>
                <a:srgbClr val="0066FF"/>
              </a:solidFill>
              <a:latin typeface="黑体" panose="02010609060101010101" pitchFamily="2" charset="-122"/>
              <a:ea typeface="黑体" panose="02010609060101010101" pitchFamily="2" charset="-122"/>
              <a:cs typeface="+mn-cs"/>
            </a:endParaRPr>
          </a:p>
        </p:txBody>
      </p:sp>
      <p:sp>
        <p:nvSpPr>
          <p:cNvPr id="57347" name="文本框 484355"/>
          <p:cNvSpPr txBox="1"/>
          <p:nvPr/>
        </p:nvSpPr>
        <p:spPr>
          <a:xfrm>
            <a:off x="7086600" y="6019800"/>
            <a:ext cx="1447800" cy="244475"/>
          </a:xfrm>
          <a:prstGeom prst="rect">
            <a:avLst/>
          </a:prstGeom>
          <a:noFill/>
          <a:ln w="9525">
            <a:noFill/>
          </a:ln>
        </p:spPr>
        <p:txBody>
          <a:bodyPr anchor="t" anchorCtr="0">
            <a:spAutoFit/>
          </a:bodyPr>
          <a:p>
            <a:pPr algn="r" eaLnBrk="0" hangingPunct="0">
              <a:spcBef>
                <a:spcPct val="50000"/>
              </a:spcBef>
            </a:pPr>
            <a:r>
              <a:rPr lang="en-US" altLang="ja-JP" sz="1000" dirty="0">
                <a:latin typeface="黑体" panose="02010609060101010101" pitchFamily="2" charset="-122"/>
                <a:ea typeface="黑体" panose="02010609060101010101" pitchFamily="2" charset="-122"/>
              </a:rPr>
              <a:t>(2/2)</a:t>
            </a:r>
            <a:endParaRPr lang="en-US" altLang="ja-JP" sz="1000" dirty="0">
              <a:latin typeface="黑体" panose="02010609060101010101" pitchFamily="2" charset="-122"/>
              <a:ea typeface="黑体" panose="02010609060101010101" pitchFamily="2" charset="-122"/>
            </a:endParaRPr>
          </a:p>
        </p:txBody>
      </p:sp>
      <p:sp>
        <p:nvSpPr>
          <p:cNvPr id="57348" name="矩形 484356"/>
          <p:cNvSpPr/>
          <p:nvPr/>
        </p:nvSpPr>
        <p:spPr>
          <a:xfrm>
            <a:off x="4800600" y="914400"/>
            <a:ext cx="4103688" cy="228600"/>
          </a:xfrm>
          <a:prstGeom prst="rect">
            <a:avLst/>
          </a:prstGeom>
          <a:noFill/>
          <a:ln w="9525">
            <a:noFill/>
          </a:ln>
        </p:spPr>
        <p:txBody>
          <a:bodyPr anchor="t" anchorCtr="0"/>
          <a:p>
            <a:pPr marL="342900" indent="-342900" algn="r" eaLnBrk="0" hangingPunct="0">
              <a:spcBef>
                <a:spcPct val="50000"/>
              </a:spcBef>
            </a:pPr>
            <a:r>
              <a:rPr lang="ja-JP" altLang="en-US" sz="1200" b="1" dirty="0">
                <a:latin typeface="黑体" panose="02010609060101010101" pitchFamily="2" charset="-122"/>
                <a:ea typeface="黑体" panose="02010609060101010101" pitchFamily="2" charset="-122"/>
              </a:rPr>
              <a:t>组合仪表警告灯操作</a:t>
            </a:r>
            <a:endParaRPr lang="en-US" altLang="ja-JP" sz="1200" b="1" dirty="0">
              <a:latin typeface="黑体" panose="02010609060101010101" pitchFamily="2" charset="-122"/>
              <a:ea typeface="黑体" panose="02010609060101010101" pitchFamily="2" charset="-122"/>
            </a:endParaRPr>
          </a:p>
        </p:txBody>
      </p:sp>
      <p:pic>
        <p:nvPicPr>
          <p:cNvPr id="57349" name="图片 484357" descr="C:\WINDOWS\Desktop\TEAM21\3.19\jpg\01t02i203\01t02i203-top_0015.jpg"/>
          <p:cNvPicPr>
            <a:picLocks noChangeAspect="1"/>
          </p:cNvPicPr>
          <p:nvPr/>
        </p:nvPicPr>
        <p:blipFill>
          <a:blip r:embed="rId1"/>
          <a:stretch>
            <a:fillRect/>
          </a:stretch>
        </p:blipFill>
        <p:spPr>
          <a:xfrm>
            <a:off x="1395413" y="1270000"/>
            <a:ext cx="6351587" cy="4318000"/>
          </a:xfrm>
          <a:prstGeom prst="rect">
            <a:avLst/>
          </a:prstGeom>
          <a:noFill/>
          <a:ln w="9525">
            <a:noFill/>
          </a:ln>
        </p:spPr>
      </p:pic>
      <p:sp>
        <p:nvSpPr>
          <p:cNvPr id="7183" name="标题 431105"/>
          <p:cNvSpPr>
            <a:spLocks noGrp="1"/>
          </p:cNvSpPr>
          <p:nvPr/>
        </p:nvSpPr>
        <p:spPr>
          <a:xfrm>
            <a:off x="25400" y="44450"/>
            <a:ext cx="2268538" cy="304800"/>
          </a:xfrm>
          <a:prstGeom prst="rect">
            <a:avLst/>
          </a:prstGeom>
          <a:solidFill>
            <a:srgbClr val="C2FFF0"/>
          </a:solidFill>
          <a:ln w="9525">
            <a:noFill/>
          </a:ln>
        </p:spPr>
        <p:txBody>
          <a:bodyPr anchor="ctr" anchorCtr="0"/>
          <a:p>
            <a:pPr algn="ctr" eaLnBrk="0" hangingPunct="0">
              <a:buClrTx/>
              <a:buFontTx/>
            </a:pPr>
            <a:r>
              <a:rPr lang="zh-CN" altLang="zh-CN" b="1" dirty="0">
                <a:gradFill>
                  <a:gsLst>
                    <a:gs pos="0">
                      <a:srgbClr val="14CD68"/>
                    </a:gs>
                    <a:gs pos="100000">
                      <a:srgbClr val="0B6E38"/>
                    </a:gs>
                  </a:gsLst>
                  <a:lin scaled="0"/>
                </a:gradFill>
                <a:latin typeface="黑体" panose="02010609060101010101" pitchFamily="2" charset="-122"/>
                <a:ea typeface="黑体" panose="02010609060101010101" pitchFamily="2" charset="-122"/>
              </a:rPr>
              <a:t>汽车维护</a:t>
            </a:r>
            <a:endParaRPr lang="zh-CN" altLang="zh-CN" b="1" dirty="0">
              <a:gradFill>
                <a:gsLst>
                  <a:gs pos="0">
                    <a:srgbClr val="14CD68"/>
                  </a:gs>
                  <a:gs pos="100000">
                    <a:srgbClr val="0B6E38"/>
                  </a:gs>
                </a:gsLst>
                <a:lin scaled="0"/>
              </a:gradFill>
              <a:latin typeface="黑体" panose="02010609060101010101" pitchFamily="2" charset="-122"/>
              <a:ea typeface="黑体" panose="02010609060101010101" pitchFamily="2" charset="-122"/>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9393" name="标题 486401"/>
          <p:cNvSpPr>
            <a:spLocks noGrp="1"/>
          </p:cNvSpPr>
          <p:nvPr>
            <p:ph type="ctrTitle"/>
          </p:nvPr>
        </p:nvSpPr>
        <p:spPr>
          <a:xfrm>
            <a:off x="227013" y="419100"/>
            <a:ext cx="4114800" cy="304800"/>
          </a:xfrm>
        </p:spPr>
        <p:txBody>
          <a:bodyPr anchor="ctr" anchorCtr="0"/>
          <a:p>
            <a:pPr algn="l" defTabSz="914400">
              <a:buClrTx/>
              <a:buSzTx/>
              <a:buFontTx/>
              <a:buNone/>
            </a:pPr>
            <a:r>
              <a:rPr lang="zh-CN" altLang="en-US" sz="1400" b="1" kern="1200" baseline="0" dirty="0">
                <a:solidFill>
                  <a:srgbClr val="FF0000"/>
                </a:solidFill>
                <a:latin typeface="黑体" panose="02010609060101010101" pitchFamily="2" charset="-122"/>
                <a:ea typeface="黑体" panose="02010609060101010101" pitchFamily="2" charset="-122"/>
                <a:cs typeface="+mj-cs"/>
              </a:rPr>
              <a:t>顶起位置1</a:t>
            </a:r>
            <a:endParaRPr lang="zh-CN" altLang="en-US" sz="1400" b="1" kern="1200" baseline="0" dirty="0">
              <a:solidFill>
                <a:srgbClr val="FF0000"/>
              </a:solidFill>
              <a:latin typeface="黑体" panose="02010609060101010101" pitchFamily="2" charset="-122"/>
              <a:ea typeface="黑体" panose="02010609060101010101" pitchFamily="2" charset="-122"/>
              <a:cs typeface="+mj-cs"/>
            </a:endParaRPr>
          </a:p>
        </p:txBody>
      </p:sp>
      <p:sp>
        <p:nvSpPr>
          <p:cNvPr id="59394" name="副标题 486402"/>
          <p:cNvSpPr>
            <a:spLocks noGrp="1"/>
          </p:cNvSpPr>
          <p:nvPr>
            <p:ph type="subTitle" idx="1"/>
          </p:nvPr>
        </p:nvSpPr>
        <p:spPr>
          <a:xfrm>
            <a:off x="5181600" y="415925"/>
            <a:ext cx="3733800" cy="381000"/>
          </a:xfrm>
        </p:spPr>
        <p:txBody>
          <a:bodyPr anchor="t" anchorCtr="0"/>
          <a:p>
            <a:pPr algn="r" defTabSz="914400">
              <a:buClrTx/>
              <a:buSzTx/>
              <a:buFontTx/>
            </a:pPr>
            <a:r>
              <a:rPr lang="zh-CN" altLang="en-US" sz="1400" b="1" kern="1200" baseline="0" dirty="0">
                <a:solidFill>
                  <a:srgbClr val="0066FF"/>
                </a:solidFill>
                <a:latin typeface="黑体" panose="02010609060101010101" pitchFamily="2" charset="-122"/>
                <a:ea typeface="黑体" panose="02010609060101010101" pitchFamily="2" charset="-122"/>
                <a:cs typeface="+mn-cs"/>
              </a:rPr>
              <a:t>档风玻璃喷洗器</a:t>
            </a:r>
            <a:endParaRPr lang="zh-CN" altLang="en-US" sz="1400" b="1" kern="1200" baseline="0" dirty="0">
              <a:solidFill>
                <a:srgbClr val="0066FF"/>
              </a:solidFill>
              <a:latin typeface="黑体" panose="02010609060101010101" pitchFamily="2" charset="-122"/>
              <a:ea typeface="黑体" panose="02010609060101010101" pitchFamily="2" charset="-122"/>
              <a:cs typeface="+mn-cs"/>
            </a:endParaRPr>
          </a:p>
        </p:txBody>
      </p:sp>
      <p:sp>
        <p:nvSpPr>
          <p:cNvPr id="59395" name="文本框 486403"/>
          <p:cNvSpPr txBox="1"/>
          <p:nvPr/>
        </p:nvSpPr>
        <p:spPr>
          <a:xfrm>
            <a:off x="7086600" y="6019800"/>
            <a:ext cx="1447800" cy="244475"/>
          </a:xfrm>
          <a:prstGeom prst="rect">
            <a:avLst/>
          </a:prstGeom>
          <a:noFill/>
          <a:ln w="9525">
            <a:noFill/>
          </a:ln>
        </p:spPr>
        <p:txBody>
          <a:bodyPr anchor="t" anchorCtr="0">
            <a:spAutoFit/>
          </a:bodyPr>
          <a:p>
            <a:pPr algn="r" eaLnBrk="0" hangingPunct="0">
              <a:spcBef>
                <a:spcPct val="50000"/>
              </a:spcBef>
            </a:pPr>
            <a:r>
              <a:rPr lang="en-US" altLang="ja-JP" sz="1000" dirty="0">
                <a:latin typeface="黑体" panose="02010609060101010101" pitchFamily="2" charset="-122"/>
                <a:ea typeface="黑体" panose="02010609060101010101" pitchFamily="2" charset="-122"/>
              </a:rPr>
              <a:t>(1/1)</a:t>
            </a:r>
            <a:endParaRPr lang="en-US" altLang="ja-JP" sz="1000" dirty="0">
              <a:latin typeface="黑体" panose="02010609060101010101" pitchFamily="2" charset="-122"/>
              <a:ea typeface="黑体" panose="02010609060101010101" pitchFamily="2" charset="-122"/>
            </a:endParaRPr>
          </a:p>
        </p:txBody>
      </p:sp>
      <p:pic>
        <p:nvPicPr>
          <p:cNvPr id="59396" name="图片 486404" descr="C:\WINDOWS\Desktop\team21\28.jpg"/>
          <p:cNvPicPr>
            <a:picLocks noChangeAspect="1"/>
          </p:cNvPicPr>
          <p:nvPr/>
        </p:nvPicPr>
        <p:blipFill>
          <a:blip r:embed="rId1"/>
          <a:stretch>
            <a:fillRect/>
          </a:stretch>
        </p:blipFill>
        <p:spPr>
          <a:xfrm>
            <a:off x="1395413" y="1270000"/>
            <a:ext cx="6351587" cy="4318000"/>
          </a:xfrm>
          <a:prstGeom prst="rect">
            <a:avLst/>
          </a:prstGeom>
          <a:noFill/>
          <a:ln w="9525">
            <a:noFill/>
          </a:ln>
        </p:spPr>
      </p:pic>
      <p:pic>
        <p:nvPicPr>
          <p:cNvPr id="59397" name="图片 486405" descr="C:\WINDOWS\Desktop\TEAM21\IMAGE\YAJIRUSI.JPG">
            <a:hlinkClick r:id="rId2" action="ppaction://hlinksldjump"/>
          </p:cNvPr>
          <p:cNvPicPr>
            <a:picLocks noChangeAspect="1"/>
          </p:cNvPicPr>
          <p:nvPr/>
        </p:nvPicPr>
        <p:blipFill>
          <a:blip r:embed="rId3"/>
          <a:stretch>
            <a:fillRect/>
          </a:stretch>
        </p:blipFill>
        <p:spPr>
          <a:xfrm>
            <a:off x="7435850" y="5830888"/>
            <a:ext cx="307975" cy="188912"/>
          </a:xfrm>
          <a:prstGeom prst="rect">
            <a:avLst/>
          </a:prstGeom>
          <a:noFill/>
          <a:ln w="9525">
            <a:noFill/>
          </a:ln>
        </p:spPr>
      </p:pic>
      <p:sp>
        <p:nvSpPr>
          <p:cNvPr id="59398" name="文本框 486406"/>
          <p:cNvSpPr txBox="1"/>
          <p:nvPr/>
        </p:nvSpPr>
        <p:spPr>
          <a:xfrm>
            <a:off x="5527675" y="5657850"/>
            <a:ext cx="2360613" cy="396875"/>
          </a:xfrm>
          <a:prstGeom prst="rect">
            <a:avLst/>
          </a:prstGeom>
          <a:noFill/>
          <a:ln w="9525">
            <a:noFill/>
          </a:ln>
        </p:spPr>
        <p:txBody>
          <a:bodyPr anchor="t" anchorCtr="0">
            <a:spAutoFit/>
          </a:bodyPr>
          <a:p>
            <a:pPr eaLnBrk="0" hangingPunct="0"/>
            <a:r>
              <a:rPr lang="ja-JP" altLang="en-US" sz="1000" b="1" dirty="0">
                <a:latin typeface="黑体" panose="02010609060101010101" pitchFamily="2" charset="-122"/>
                <a:ea typeface="黑体" panose="02010609060101010101" pitchFamily="2" charset="-122"/>
              </a:rPr>
              <a:t>维修提示：</a:t>
            </a:r>
            <a:br>
              <a:rPr lang="ja-JP" altLang="en-US" sz="1000" dirty="0">
                <a:latin typeface="黑体" panose="02010609060101010101" pitchFamily="2" charset="-122"/>
                <a:ea typeface="黑体" panose="02010609060101010101" pitchFamily="2" charset="-122"/>
              </a:rPr>
            </a:br>
            <a:r>
              <a:rPr lang="ja-JP" altLang="en-US" sz="1000" dirty="0">
                <a:latin typeface="黑体" panose="02010609060101010101" pitchFamily="2" charset="-122"/>
                <a:ea typeface="黑体" panose="02010609060101010101" pitchFamily="2" charset="-122"/>
              </a:rPr>
              <a:t>档风玻璃喷洗器喷射位置调整</a:t>
            </a:r>
            <a:endParaRPr lang="ja-JP" altLang="en-US" sz="1000" dirty="0">
              <a:latin typeface="黑体" panose="02010609060101010101" pitchFamily="2" charset="-122"/>
              <a:ea typeface="黑体" panose="02010609060101010101" pitchFamily="2" charset="-122"/>
            </a:endParaRPr>
          </a:p>
        </p:txBody>
      </p:sp>
      <p:sp>
        <p:nvSpPr>
          <p:cNvPr id="7183" name="标题 431105"/>
          <p:cNvSpPr>
            <a:spLocks noGrp="1"/>
          </p:cNvSpPr>
          <p:nvPr/>
        </p:nvSpPr>
        <p:spPr>
          <a:xfrm>
            <a:off x="25400" y="44450"/>
            <a:ext cx="2268538" cy="304800"/>
          </a:xfrm>
          <a:prstGeom prst="rect">
            <a:avLst/>
          </a:prstGeom>
          <a:solidFill>
            <a:srgbClr val="C2FFF0"/>
          </a:solidFill>
          <a:ln w="9525">
            <a:noFill/>
          </a:ln>
        </p:spPr>
        <p:txBody>
          <a:bodyPr anchor="ctr" anchorCtr="0"/>
          <a:p>
            <a:pPr algn="ctr" eaLnBrk="0" hangingPunct="0">
              <a:buClrTx/>
              <a:buFontTx/>
            </a:pPr>
            <a:r>
              <a:rPr lang="zh-CN" altLang="zh-CN" b="1" dirty="0">
                <a:gradFill>
                  <a:gsLst>
                    <a:gs pos="0">
                      <a:srgbClr val="14CD68"/>
                    </a:gs>
                    <a:gs pos="100000">
                      <a:srgbClr val="0B6E38"/>
                    </a:gs>
                  </a:gsLst>
                  <a:lin scaled="0"/>
                </a:gradFill>
                <a:latin typeface="黑体" panose="02010609060101010101" pitchFamily="2" charset="-122"/>
                <a:ea typeface="黑体" panose="02010609060101010101" pitchFamily="2" charset="-122"/>
              </a:rPr>
              <a:t>汽车维护</a:t>
            </a:r>
            <a:endParaRPr lang="zh-CN" altLang="zh-CN" b="1" dirty="0">
              <a:gradFill>
                <a:gsLst>
                  <a:gs pos="0">
                    <a:srgbClr val="14CD68"/>
                  </a:gs>
                  <a:gs pos="100000">
                    <a:srgbClr val="0B6E38"/>
                  </a:gs>
                </a:gsLst>
                <a:lin scaled="0"/>
              </a:gradFill>
              <a:latin typeface="黑体" panose="02010609060101010101" pitchFamily="2" charset="-122"/>
              <a:ea typeface="黑体" panose="02010609060101010101" pitchFamily="2" charset="-122"/>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1441" name="标题 72705"/>
          <p:cNvSpPr>
            <a:spLocks noGrp="1"/>
          </p:cNvSpPr>
          <p:nvPr>
            <p:ph type="ctrTitle"/>
          </p:nvPr>
        </p:nvSpPr>
        <p:spPr>
          <a:xfrm>
            <a:off x="227013" y="419100"/>
            <a:ext cx="4114800" cy="304800"/>
          </a:xfrm>
        </p:spPr>
        <p:txBody>
          <a:bodyPr anchor="ctr" anchorCtr="0"/>
          <a:p>
            <a:pPr algn="l" defTabSz="914400">
              <a:buClrTx/>
              <a:buSzTx/>
              <a:buFontTx/>
              <a:buNone/>
            </a:pPr>
            <a:r>
              <a:rPr lang="zh-CN" altLang="en-US" sz="1400" b="1" kern="1200" baseline="0" dirty="0">
                <a:solidFill>
                  <a:srgbClr val="FF0000"/>
                </a:solidFill>
                <a:latin typeface="黑体" panose="02010609060101010101" pitchFamily="2" charset="-122"/>
                <a:ea typeface="黑体" panose="02010609060101010101" pitchFamily="2" charset="-122"/>
                <a:cs typeface="+mj-cs"/>
              </a:rPr>
              <a:t>顶起位置1</a:t>
            </a:r>
            <a:endParaRPr lang="zh-CN" altLang="en-US" sz="1400" b="1" kern="1200" baseline="0" dirty="0">
              <a:solidFill>
                <a:srgbClr val="FF0000"/>
              </a:solidFill>
              <a:latin typeface="黑体" panose="02010609060101010101" pitchFamily="2" charset="-122"/>
              <a:ea typeface="黑体" panose="02010609060101010101" pitchFamily="2" charset="-122"/>
              <a:cs typeface="+mj-cs"/>
            </a:endParaRPr>
          </a:p>
        </p:txBody>
      </p:sp>
      <p:sp>
        <p:nvSpPr>
          <p:cNvPr id="61442" name="副标题 72706"/>
          <p:cNvSpPr>
            <a:spLocks noGrp="1"/>
          </p:cNvSpPr>
          <p:nvPr>
            <p:ph type="subTitle" idx="1"/>
          </p:nvPr>
        </p:nvSpPr>
        <p:spPr>
          <a:xfrm>
            <a:off x="5181600" y="415925"/>
            <a:ext cx="3733800" cy="381000"/>
          </a:xfrm>
        </p:spPr>
        <p:txBody>
          <a:bodyPr anchor="t" anchorCtr="0"/>
          <a:p>
            <a:pPr algn="r" defTabSz="914400">
              <a:buClrTx/>
              <a:buSzTx/>
              <a:buFontTx/>
            </a:pPr>
            <a:r>
              <a:rPr lang="zh-CN" altLang="en-US" sz="1400" b="1" kern="1200" baseline="0" dirty="0">
                <a:solidFill>
                  <a:srgbClr val="0066FF"/>
                </a:solidFill>
                <a:latin typeface="黑体" panose="02010609060101010101" pitchFamily="2" charset="-122"/>
                <a:ea typeface="黑体" panose="02010609060101010101" pitchFamily="2" charset="-122"/>
                <a:cs typeface="+mn-cs"/>
              </a:rPr>
              <a:t>档风玻璃喷洗器</a:t>
            </a:r>
            <a:endParaRPr lang="zh-CN" altLang="en-US" sz="1400" b="1" kern="1200" baseline="0" dirty="0">
              <a:solidFill>
                <a:srgbClr val="0066FF"/>
              </a:solidFill>
              <a:latin typeface="黑体" panose="02010609060101010101" pitchFamily="2" charset="-122"/>
              <a:ea typeface="黑体" panose="02010609060101010101" pitchFamily="2" charset="-122"/>
              <a:cs typeface="+mn-cs"/>
            </a:endParaRPr>
          </a:p>
        </p:txBody>
      </p:sp>
      <p:sp>
        <p:nvSpPr>
          <p:cNvPr id="61443" name="文本框 72707"/>
          <p:cNvSpPr txBox="1"/>
          <p:nvPr/>
        </p:nvSpPr>
        <p:spPr>
          <a:xfrm>
            <a:off x="7086600" y="6019800"/>
            <a:ext cx="1447800" cy="244475"/>
          </a:xfrm>
          <a:prstGeom prst="rect">
            <a:avLst/>
          </a:prstGeom>
          <a:noFill/>
          <a:ln w="9525">
            <a:noFill/>
          </a:ln>
        </p:spPr>
        <p:txBody>
          <a:bodyPr anchor="t" anchorCtr="0">
            <a:spAutoFit/>
          </a:bodyPr>
          <a:p>
            <a:pPr algn="r" eaLnBrk="0" hangingPunct="0">
              <a:spcBef>
                <a:spcPct val="50000"/>
              </a:spcBef>
            </a:pPr>
            <a:r>
              <a:rPr lang="en-US" altLang="ja-JP" sz="1000" dirty="0">
                <a:latin typeface="黑体" panose="02010609060101010101" pitchFamily="2" charset="-122"/>
                <a:ea typeface="黑体" panose="02010609060101010101" pitchFamily="2" charset="-122"/>
              </a:rPr>
              <a:t>(1/1)</a:t>
            </a:r>
            <a:endParaRPr lang="en-US" altLang="ja-JP" sz="1000" dirty="0">
              <a:latin typeface="黑体" panose="02010609060101010101" pitchFamily="2" charset="-122"/>
              <a:ea typeface="黑体" panose="02010609060101010101" pitchFamily="2" charset="-122"/>
            </a:endParaRPr>
          </a:p>
        </p:txBody>
      </p:sp>
      <p:pic>
        <p:nvPicPr>
          <p:cNvPr id="61444" name="图片 72711" descr="C:\WINDOWS\Desktop\team21\29.jpg"/>
          <p:cNvPicPr>
            <a:picLocks noChangeAspect="1"/>
          </p:cNvPicPr>
          <p:nvPr/>
        </p:nvPicPr>
        <p:blipFill>
          <a:blip r:embed="rId1"/>
          <a:stretch>
            <a:fillRect/>
          </a:stretch>
        </p:blipFill>
        <p:spPr>
          <a:xfrm>
            <a:off x="1395413" y="1270000"/>
            <a:ext cx="6351587" cy="4318000"/>
          </a:xfrm>
          <a:prstGeom prst="rect">
            <a:avLst/>
          </a:prstGeom>
          <a:noFill/>
          <a:ln w="9525">
            <a:noFill/>
          </a:ln>
        </p:spPr>
      </p:pic>
      <p:sp>
        <p:nvSpPr>
          <p:cNvPr id="61445" name="矩形 72712"/>
          <p:cNvSpPr/>
          <p:nvPr/>
        </p:nvSpPr>
        <p:spPr>
          <a:xfrm>
            <a:off x="5257800" y="3375025"/>
            <a:ext cx="1098550" cy="274638"/>
          </a:xfrm>
          <a:prstGeom prst="rect">
            <a:avLst/>
          </a:prstGeom>
          <a:noFill/>
          <a:ln w="9525">
            <a:noFill/>
          </a:ln>
        </p:spPr>
        <p:txBody>
          <a:bodyPr wrap="none" anchor="t" anchorCtr="0">
            <a:spAutoFit/>
          </a:bodyPr>
          <a:p>
            <a:pPr eaLnBrk="0" hangingPunct="0">
              <a:spcBef>
                <a:spcPts val="500"/>
              </a:spcBef>
              <a:spcAft>
                <a:spcPts val="500"/>
              </a:spcAft>
            </a:pPr>
            <a:r>
              <a:rPr lang="ja-JP" altLang="en-US" sz="1200" dirty="0">
                <a:latin typeface="黑体" panose="02010609060101010101" pitchFamily="2" charset="-122"/>
                <a:ea typeface="黑体" panose="02010609060101010101" pitchFamily="2" charset="-122"/>
              </a:rPr>
              <a:t>刮水效果不好</a:t>
            </a:r>
            <a:endParaRPr lang="ja-JP" altLang="en-US" sz="1200" dirty="0">
              <a:latin typeface="黑体" panose="02010609060101010101" pitchFamily="2" charset="-122"/>
              <a:ea typeface="黑体" panose="02010609060101010101" pitchFamily="2" charset="-122"/>
            </a:endParaRPr>
          </a:p>
        </p:txBody>
      </p:sp>
      <p:sp>
        <p:nvSpPr>
          <p:cNvPr id="61446" name="矩形 72713"/>
          <p:cNvSpPr/>
          <p:nvPr/>
        </p:nvSpPr>
        <p:spPr>
          <a:xfrm>
            <a:off x="5029200" y="1822450"/>
            <a:ext cx="1403350" cy="274638"/>
          </a:xfrm>
          <a:prstGeom prst="rect">
            <a:avLst/>
          </a:prstGeom>
          <a:noFill/>
          <a:ln w="9525">
            <a:noFill/>
          </a:ln>
        </p:spPr>
        <p:txBody>
          <a:bodyPr wrap="none" anchor="t" anchorCtr="0">
            <a:spAutoFit/>
          </a:bodyPr>
          <a:p>
            <a:pPr eaLnBrk="0" hangingPunct="0">
              <a:spcBef>
                <a:spcPts val="500"/>
              </a:spcBef>
              <a:spcAft>
                <a:spcPts val="500"/>
              </a:spcAft>
            </a:pPr>
            <a:r>
              <a:rPr lang="ja-JP" altLang="en-US" sz="1200" dirty="0">
                <a:latin typeface="黑体" panose="02010609060101010101" pitchFamily="2" charset="-122"/>
                <a:ea typeface="黑体" panose="02010609060101010101" pitchFamily="2" charset="-122"/>
              </a:rPr>
              <a:t>条纹式的刮水痕迹</a:t>
            </a:r>
            <a:endParaRPr lang="ja-JP" altLang="en-US" sz="1200" dirty="0">
              <a:latin typeface="黑体" panose="02010609060101010101" pitchFamily="2" charset="-122"/>
              <a:ea typeface="黑体" panose="02010609060101010101" pitchFamily="2" charset="-122"/>
            </a:endParaRPr>
          </a:p>
        </p:txBody>
      </p:sp>
      <p:sp>
        <p:nvSpPr>
          <p:cNvPr id="7183" name="标题 431105"/>
          <p:cNvSpPr>
            <a:spLocks noGrp="1"/>
          </p:cNvSpPr>
          <p:nvPr/>
        </p:nvSpPr>
        <p:spPr>
          <a:xfrm>
            <a:off x="25400" y="44450"/>
            <a:ext cx="2268538" cy="304800"/>
          </a:xfrm>
          <a:prstGeom prst="rect">
            <a:avLst/>
          </a:prstGeom>
          <a:solidFill>
            <a:srgbClr val="C2FFF0"/>
          </a:solidFill>
          <a:ln w="9525">
            <a:noFill/>
          </a:ln>
        </p:spPr>
        <p:txBody>
          <a:bodyPr anchor="ctr" anchorCtr="0"/>
          <a:p>
            <a:pPr algn="ctr" eaLnBrk="0" hangingPunct="0">
              <a:buClrTx/>
              <a:buFontTx/>
            </a:pPr>
            <a:r>
              <a:rPr lang="zh-CN" altLang="zh-CN" b="1" dirty="0">
                <a:gradFill>
                  <a:gsLst>
                    <a:gs pos="0">
                      <a:srgbClr val="14CD68"/>
                    </a:gs>
                    <a:gs pos="100000">
                      <a:srgbClr val="0B6E38"/>
                    </a:gs>
                  </a:gsLst>
                  <a:lin scaled="0"/>
                </a:gradFill>
                <a:latin typeface="黑体" panose="02010609060101010101" pitchFamily="2" charset="-122"/>
                <a:ea typeface="黑体" panose="02010609060101010101" pitchFamily="2" charset="-122"/>
              </a:rPr>
              <a:t>汽车维护</a:t>
            </a:r>
            <a:endParaRPr lang="zh-CN" altLang="zh-CN" b="1" dirty="0">
              <a:gradFill>
                <a:gsLst>
                  <a:gs pos="0">
                    <a:srgbClr val="14CD68"/>
                  </a:gs>
                  <a:gs pos="100000">
                    <a:srgbClr val="0B6E38"/>
                  </a:gs>
                </a:gsLst>
                <a:lin scaled="0"/>
              </a:gradFill>
              <a:latin typeface="黑体" panose="02010609060101010101" pitchFamily="2" charset="-122"/>
              <a:ea typeface="黑体" panose="02010609060101010101" pitchFamily="2" charset="-122"/>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8193" name="副标题 435202"/>
          <p:cNvSpPr>
            <a:spLocks noGrp="1"/>
          </p:cNvSpPr>
          <p:nvPr>
            <p:ph type="subTitle" idx="1"/>
          </p:nvPr>
        </p:nvSpPr>
        <p:spPr>
          <a:xfrm>
            <a:off x="5181600" y="415925"/>
            <a:ext cx="3733800" cy="381000"/>
          </a:xfrm>
        </p:spPr>
        <p:txBody>
          <a:bodyPr anchor="t" anchorCtr="0"/>
          <a:p>
            <a:pPr algn="r" defTabSz="914400">
              <a:buClrTx/>
              <a:buSzTx/>
              <a:buFontTx/>
            </a:pPr>
            <a:r>
              <a:rPr lang="zh-CN" altLang="en-US" sz="1400" b="1" kern="1200" baseline="0" dirty="0">
                <a:solidFill>
                  <a:srgbClr val="0066FF"/>
                </a:solidFill>
                <a:latin typeface="黑体" panose="02010609060101010101" pitchFamily="2" charset="-122"/>
                <a:ea typeface="黑体" panose="02010609060101010101" pitchFamily="2" charset="-122"/>
                <a:cs typeface="+mn-cs"/>
              </a:rPr>
              <a:t>顶升位置及路径</a:t>
            </a:r>
            <a:endParaRPr lang="zh-CN" altLang="en-US" sz="1400" b="1" kern="1200" baseline="0" dirty="0">
              <a:solidFill>
                <a:srgbClr val="0066FF"/>
              </a:solidFill>
              <a:latin typeface="黑体" panose="02010609060101010101" pitchFamily="2" charset="-122"/>
              <a:ea typeface="黑体" panose="02010609060101010101" pitchFamily="2" charset="-122"/>
              <a:cs typeface="+mn-cs"/>
            </a:endParaRPr>
          </a:p>
        </p:txBody>
      </p:sp>
      <p:sp>
        <p:nvSpPr>
          <p:cNvPr id="8194" name="文本框 435203"/>
          <p:cNvSpPr txBox="1"/>
          <p:nvPr/>
        </p:nvSpPr>
        <p:spPr>
          <a:xfrm>
            <a:off x="1092200" y="6038850"/>
            <a:ext cx="7331075" cy="398463"/>
          </a:xfrm>
          <a:prstGeom prst="rect">
            <a:avLst/>
          </a:prstGeom>
          <a:noFill/>
          <a:ln w="9525">
            <a:noFill/>
          </a:ln>
        </p:spPr>
        <p:txBody>
          <a:bodyPr wrap="square" anchor="t" anchorCtr="0">
            <a:spAutoFit/>
          </a:bodyPr>
          <a:p>
            <a:pPr algn="ctr" eaLnBrk="0" hangingPunct="0">
              <a:spcBef>
                <a:spcPct val="50000"/>
              </a:spcBef>
            </a:pPr>
            <a:r>
              <a:rPr lang="zh-CN" altLang="en-US" sz="2000" dirty="0">
                <a:latin typeface="黑体" panose="02010609060101010101" pitchFamily="2" charset="-122"/>
                <a:ea typeface="黑体" panose="02010609060101010101" pitchFamily="2" charset="-122"/>
              </a:rPr>
              <a:t>按照工作的方便性，尽量减少举升车辆次数，也是为了安全。</a:t>
            </a:r>
            <a:endParaRPr lang="zh-CN" altLang="en-US" sz="2000" dirty="0">
              <a:latin typeface="黑体" panose="02010609060101010101" pitchFamily="2" charset="-122"/>
              <a:ea typeface="黑体" panose="02010609060101010101" pitchFamily="2" charset="-122"/>
            </a:endParaRPr>
          </a:p>
        </p:txBody>
      </p:sp>
      <p:sp>
        <p:nvSpPr>
          <p:cNvPr id="8195" name="矩形 435204"/>
          <p:cNvSpPr/>
          <p:nvPr/>
        </p:nvSpPr>
        <p:spPr>
          <a:xfrm>
            <a:off x="4941888" y="914400"/>
            <a:ext cx="3962400" cy="228600"/>
          </a:xfrm>
          <a:prstGeom prst="rect">
            <a:avLst/>
          </a:prstGeom>
          <a:noFill/>
          <a:ln w="9525">
            <a:noFill/>
          </a:ln>
        </p:spPr>
        <p:txBody>
          <a:bodyPr anchor="t" anchorCtr="0"/>
          <a:p>
            <a:pPr marL="342900" indent="-342900" algn="r" eaLnBrk="0" hangingPunct="0">
              <a:spcBef>
                <a:spcPct val="50000"/>
              </a:spcBef>
            </a:pPr>
            <a:endParaRPr lang="en-US" altLang="ja-JP" sz="1200" b="1" dirty="0">
              <a:latin typeface="Arial" panose="020B0604020202020204" pitchFamily="34" charset="0"/>
              <a:ea typeface="Arial" panose="020B0604020202020204" pitchFamily="34" charset="0"/>
            </a:endParaRPr>
          </a:p>
        </p:txBody>
      </p:sp>
      <p:pic>
        <p:nvPicPr>
          <p:cNvPr id="8196" name="图片 435205" descr="C:\WINDOWS\Desktop\team21\3.jpg"/>
          <p:cNvPicPr>
            <a:picLocks noChangeAspect="1"/>
          </p:cNvPicPr>
          <p:nvPr/>
        </p:nvPicPr>
        <p:blipFill>
          <a:blip r:embed="rId1"/>
          <a:stretch>
            <a:fillRect/>
          </a:stretch>
        </p:blipFill>
        <p:spPr>
          <a:xfrm>
            <a:off x="1395413" y="1270000"/>
            <a:ext cx="6351587" cy="4318000"/>
          </a:xfrm>
          <a:prstGeom prst="rect">
            <a:avLst/>
          </a:prstGeom>
          <a:noFill/>
          <a:ln w="9525">
            <a:noFill/>
          </a:ln>
        </p:spPr>
      </p:pic>
      <p:sp>
        <p:nvSpPr>
          <p:cNvPr id="8198" name="标题 1"/>
          <p:cNvSpPr>
            <a:spLocks noGrp="1"/>
          </p:cNvSpPr>
          <p:nvPr>
            <p:ph type="ctrTitle"/>
          </p:nvPr>
        </p:nvSpPr>
        <p:spPr/>
        <p:txBody>
          <a:bodyPr anchor="b" anchorCtr="0"/>
          <a:p>
            <a:pPr defTabSz="914400">
              <a:buClrTx/>
              <a:buSzTx/>
              <a:buFontTx/>
              <a:buNone/>
            </a:pPr>
            <a:endParaRPr lang="zh-CN" altLang="en-US" kern="1200" baseline="0">
              <a:latin typeface="+mj-lt"/>
              <a:ea typeface="+mj-ea"/>
              <a:cs typeface="+mj-cs"/>
            </a:endParaRPr>
          </a:p>
        </p:txBody>
      </p:sp>
      <p:sp>
        <p:nvSpPr>
          <p:cNvPr id="3" name="标题 431105"/>
          <p:cNvSpPr>
            <a:spLocks noGrp="1"/>
          </p:cNvSpPr>
          <p:nvPr/>
        </p:nvSpPr>
        <p:spPr>
          <a:xfrm>
            <a:off x="152400" y="171450"/>
            <a:ext cx="2268538" cy="304800"/>
          </a:xfrm>
          <a:prstGeom prst="rect">
            <a:avLst/>
          </a:prstGeom>
          <a:solidFill>
            <a:srgbClr val="C2FFF0"/>
          </a:solidFill>
          <a:ln w="9525">
            <a:noFill/>
          </a:ln>
        </p:spPr>
        <p:txBody>
          <a:bodyPr anchor="ctr" anchorCtr="0"/>
          <a:p>
            <a:pPr algn="ctr" eaLnBrk="0" hangingPunct="0">
              <a:buClrTx/>
              <a:buFontTx/>
            </a:pPr>
            <a:r>
              <a:rPr lang="zh-CN" altLang="zh-CN" b="1" dirty="0">
                <a:gradFill>
                  <a:gsLst>
                    <a:gs pos="0">
                      <a:srgbClr val="14CD68"/>
                    </a:gs>
                    <a:gs pos="100000">
                      <a:srgbClr val="0B6E38"/>
                    </a:gs>
                  </a:gsLst>
                  <a:lin scaled="0"/>
                </a:gradFill>
                <a:latin typeface="黑体" panose="02010609060101010101" pitchFamily="2" charset="-122"/>
                <a:ea typeface="黑体" panose="02010609060101010101" pitchFamily="2" charset="-122"/>
              </a:rPr>
              <a:t>汽车维护</a:t>
            </a:r>
            <a:endParaRPr lang="zh-CN" altLang="zh-CN" b="1" dirty="0">
              <a:gradFill>
                <a:gsLst>
                  <a:gs pos="0">
                    <a:srgbClr val="14CD68"/>
                  </a:gs>
                  <a:gs pos="100000">
                    <a:srgbClr val="0B6E38"/>
                  </a:gs>
                </a:gsLst>
                <a:lin scaled="0"/>
              </a:gradFill>
              <a:latin typeface="黑体" panose="02010609060101010101" pitchFamily="2" charset="-122"/>
              <a:ea typeface="黑体" panose="02010609060101010101" pitchFamily="2" charset="-122"/>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3489" name="标题 74753"/>
          <p:cNvSpPr>
            <a:spLocks noGrp="1"/>
          </p:cNvSpPr>
          <p:nvPr>
            <p:ph type="ctrTitle"/>
          </p:nvPr>
        </p:nvSpPr>
        <p:spPr>
          <a:xfrm>
            <a:off x="227013" y="419100"/>
            <a:ext cx="4114800" cy="304800"/>
          </a:xfrm>
        </p:spPr>
        <p:txBody>
          <a:bodyPr anchor="ctr" anchorCtr="0"/>
          <a:p>
            <a:pPr algn="l" defTabSz="914400">
              <a:buClrTx/>
              <a:buSzTx/>
              <a:buFontTx/>
              <a:buNone/>
            </a:pPr>
            <a:r>
              <a:rPr lang="zh-CN" altLang="en-US" sz="1400" b="1" kern="1200" baseline="0" dirty="0">
                <a:solidFill>
                  <a:srgbClr val="FF0000"/>
                </a:solidFill>
                <a:latin typeface="黑体" panose="02010609060101010101" pitchFamily="2" charset="-122"/>
                <a:ea typeface="黑体" panose="02010609060101010101" pitchFamily="2" charset="-122"/>
                <a:cs typeface="+mj-cs"/>
              </a:rPr>
              <a:t>顶起位置1</a:t>
            </a:r>
            <a:endParaRPr lang="zh-CN" altLang="en-US" sz="1400" b="1" kern="1200" baseline="0" dirty="0">
              <a:solidFill>
                <a:srgbClr val="FF0000"/>
              </a:solidFill>
              <a:latin typeface="黑体" panose="02010609060101010101" pitchFamily="2" charset="-122"/>
              <a:ea typeface="黑体" panose="02010609060101010101" pitchFamily="2" charset="-122"/>
              <a:cs typeface="+mj-cs"/>
            </a:endParaRPr>
          </a:p>
        </p:txBody>
      </p:sp>
      <p:sp>
        <p:nvSpPr>
          <p:cNvPr id="63490" name="副标题 74754"/>
          <p:cNvSpPr>
            <a:spLocks noGrp="1"/>
          </p:cNvSpPr>
          <p:nvPr>
            <p:ph type="subTitle" idx="1"/>
          </p:nvPr>
        </p:nvSpPr>
        <p:spPr>
          <a:xfrm>
            <a:off x="5181600" y="415925"/>
            <a:ext cx="3733800" cy="381000"/>
          </a:xfrm>
        </p:spPr>
        <p:txBody>
          <a:bodyPr anchor="t" anchorCtr="0"/>
          <a:p>
            <a:pPr algn="r" defTabSz="914400">
              <a:buClrTx/>
              <a:buSzTx/>
              <a:buFontTx/>
            </a:pPr>
            <a:r>
              <a:rPr lang="zh-CN" altLang="en-US" sz="1400" b="1" kern="1200" baseline="0" dirty="0">
                <a:solidFill>
                  <a:srgbClr val="0066FF"/>
                </a:solidFill>
                <a:latin typeface="黑体" panose="02010609060101010101" pitchFamily="2" charset="-122"/>
                <a:ea typeface="黑体" panose="02010609060101010101" pitchFamily="2" charset="-122"/>
                <a:cs typeface="+mn-cs"/>
              </a:rPr>
              <a:t>喇叭</a:t>
            </a:r>
            <a:endParaRPr lang="zh-CN" altLang="en-US" sz="1400" b="1" kern="1200" baseline="0" dirty="0">
              <a:solidFill>
                <a:srgbClr val="0066FF"/>
              </a:solidFill>
              <a:latin typeface="黑体" panose="02010609060101010101" pitchFamily="2" charset="-122"/>
              <a:ea typeface="黑体" panose="02010609060101010101" pitchFamily="2" charset="-122"/>
              <a:cs typeface="+mn-cs"/>
            </a:endParaRPr>
          </a:p>
        </p:txBody>
      </p:sp>
      <p:sp>
        <p:nvSpPr>
          <p:cNvPr id="63491" name="文本框 74755"/>
          <p:cNvSpPr txBox="1"/>
          <p:nvPr/>
        </p:nvSpPr>
        <p:spPr>
          <a:xfrm>
            <a:off x="7086600" y="6019800"/>
            <a:ext cx="1447800" cy="244475"/>
          </a:xfrm>
          <a:prstGeom prst="rect">
            <a:avLst/>
          </a:prstGeom>
          <a:noFill/>
          <a:ln w="9525">
            <a:noFill/>
          </a:ln>
        </p:spPr>
        <p:txBody>
          <a:bodyPr anchor="t" anchorCtr="0">
            <a:spAutoFit/>
          </a:bodyPr>
          <a:p>
            <a:pPr algn="r" eaLnBrk="0" hangingPunct="0">
              <a:spcBef>
                <a:spcPct val="50000"/>
              </a:spcBef>
            </a:pPr>
            <a:r>
              <a:rPr lang="en-US" altLang="ja-JP" sz="1000" dirty="0">
                <a:latin typeface="黑体" panose="02010609060101010101" pitchFamily="2" charset="-122"/>
                <a:ea typeface="黑体" panose="02010609060101010101" pitchFamily="2" charset="-122"/>
              </a:rPr>
              <a:t>(1/1)</a:t>
            </a:r>
            <a:endParaRPr lang="en-US" altLang="ja-JP" sz="1000" dirty="0">
              <a:latin typeface="黑体" panose="02010609060101010101" pitchFamily="2" charset="-122"/>
              <a:ea typeface="黑体" panose="02010609060101010101" pitchFamily="2" charset="-122"/>
            </a:endParaRPr>
          </a:p>
        </p:txBody>
      </p:sp>
      <p:pic>
        <p:nvPicPr>
          <p:cNvPr id="63492" name="图片 74759" descr="C:\WINDOWS\Desktop\team21\30.jpg"/>
          <p:cNvPicPr>
            <a:picLocks noChangeAspect="1"/>
          </p:cNvPicPr>
          <p:nvPr/>
        </p:nvPicPr>
        <p:blipFill>
          <a:blip r:embed="rId1"/>
          <a:stretch>
            <a:fillRect/>
          </a:stretch>
        </p:blipFill>
        <p:spPr>
          <a:xfrm>
            <a:off x="1395413" y="1270000"/>
            <a:ext cx="6351587" cy="4318000"/>
          </a:xfrm>
          <a:prstGeom prst="rect">
            <a:avLst/>
          </a:prstGeom>
          <a:noFill/>
          <a:ln w="9525">
            <a:noFill/>
          </a:ln>
        </p:spPr>
      </p:pic>
      <p:sp>
        <p:nvSpPr>
          <p:cNvPr id="63493" name="矩形 74760"/>
          <p:cNvSpPr/>
          <p:nvPr/>
        </p:nvSpPr>
        <p:spPr>
          <a:xfrm>
            <a:off x="4941888" y="914400"/>
            <a:ext cx="3962400" cy="228600"/>
          </a:xfrm>
          <a:prstGeom prst="rect">
            <a:avLst/>
          </a:prstGeom>
          <a:noFill/>
          <a:ln w="9525">
            <a:noFill/>
          </a:ln>
        </p:spPr>
        <p:txBody>
          <a:bodyPr anchor="t" anchorCtr="0"/>
          <a:p>
            <a:pPr marL="342900" indent="-342900" algn="r" eaLnBrk="0" hangingPunct="0">
              <a:spcBef>
                <a:spcPct val="50000"/>
              </a:spcBef>
            </a:pPr>
            <a:r>
              <a:rPr lang="ja-JP" altLang="en-US" sz="1200" b="1" dirty="0">
                <a:latin typeface="黑体" panose="02010609060101010101" pitchFamily="2" charset="-122"/>
                <a:ea typeface="黑体" panose="02010609060101010101" pitchFamily="2" charset="-122"/>
              </a:rPr>
              <a:t>操作</a:t>
            </a:r>
            <a:endParaRPr lang="en-US" altLang="ja-JP" sz="1200" b="1" dirty="0">
              <a:latin typeface="黑体" panose="02010609060101010101" pitchFamily="2" charset="-122"/>
              <a:ea typeface="黑体" panose="02010609060101010101" pitchFamily="2" charset="-122"/>
            </a:endParaRPr>
          </a:p>
        </p:txBody>
      </p:sp>
      <p:sp>
        <p:nvSpPr>
          <p:cNvPr id="7183" name="标题 431105"/>
          <p:cNvSpPr>
            <a:spLocks noGrp="1"/>
          </p:cNvSpPr>
          <p:nvPr/>
        </p:nvSpPr>
        <p:spPr>
          <a:xfrm>
            <a:off x="25400" y="44450"/>
            <a:ext cx="2268538" cy="304800"/>
          </a:xfrm>
          <a:prstGeom prst="rect">
            <a:avLst/>
          </a:prstGeom>
          <a:solidFill>
            <a:srgbClr val="C2FFF0"/>
          </a:solidFill>
          <a:ln w="9525">
            <a:noFill/>
          </a:ln>
        </p:spPr>
        <p:txBody>
          <a:bodyPr anchor="ctr" anchorCtr="0"/>
          <a:p>
            <a:pPr algn="ctr" eaLnBrk="0" hangingPunct="0">
              <a:buClrTx/>
              <a:buFontTx/>
            </a:pPr>
            <a:r>
              <a:rPr lang="zh-CN" altLang="zh-CN" b="1" dirty="0">
                <a:gradFill>
                  <a:gsLst>
                    <a:gs pos="0">
                      <a:srgbClr val="14CD68"/>
                    </a:gs>
                    <a:gs pos="100000">
                      <a:srgbClr val="0B6E38"/>
                    </a:gs>
                  </a:gsLst>
                  <a:lin scaled="0"/>
                </a:gradFill>
                <a:latin typeface="黑体" panose="02010609060101010101" pitchFamily="2" charset="-122"/>
                <a:ea typeface="黑体" panose="02010609060101010101" pitchFamily="2" charset="-122"/>
              </a:rPr>
              <a:t>汽车维护</a:t>
            </a:r>
            <a:endParaRPr lang="zh-CN" altLang="zh-CN" b="1" dirty="0">
              <a:gradFill>
                <a:gsLst>
                  <a:gs pos="0">
                    <a:srgbClr val="14CD68"/>
                  </a:gs>
                  <a:gs pos="100000">
                    <a:srgbClr val="0B6E38"/>
                  </a:gs>
                </a:gsLst>
                <a:lin scaled="0"/>
              </a:gradFill>
              <a:latin typeface="黑体" panose="02010609060101010101" pitchFamily="2" charset="-122"/>
              <a:ea typeface="黑体" panose="02010609060101010101" pitchFamily="2" charset="-122"/>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65537" name="图片 76813" descr="E:\Documents and Settings\pc27\桌面\matsumoto\team21-new\toyotech\naoshi\Periodic Maintenance 1 (Description-Lift Position 1)\P31.jpg"/>
          <p:cNvPicPr>
            <a:picLocks noChangeAspect="1"/>
          </p:cNvPicPr>
          <p:nvPr/>
        </p:nvPicPr>
        <p:blipFill>
          <a:blip r:embed="rId1"/>
          <a:stretch>
            <a:fillRect/>
          </a:stretch>
        </p:blipFill>
        <p:spPr>
          <a:xfrm>
            <a:off x="1397000" y="1270000"/>
            <a:ext cx="6350000" cy="4318000"/>
          </a:xfrm>
          <a:prstGeom prst="rect">
            <a:avLst/>
          </a:prstGeom>
          <a:noFill/>
          <a:ln w="9525">
            <a:noFill/>
          </a:ln>
        </p:spPr>
      </p:pic>
      <p:sp>
        <p:nvSpPr>
          <p:cNvPr id="65538" name="标题 76801"/>
          <p:cNvSpPr>
            <a:spLocks noGrp="1"/>
          </p:cNvSpPr>
          <p:nvPr>
            <p:ph type="ctrTitle"/>
          </p:nvPr>
        </p:nvSpPr>
        <p:spPr>
          <a:xfrm>
            <a:off x="227013" y="419100"/>
            <a:ext cx="4114800" cy="304800"/>
          </a:xfrm>
        </p:spPr>
        <p:txBody>
          <a:bodyPr anchor="ctr" anchorCtr="0"/>
          <a:p>
            <a:pPr algn="l" defTabSz="914400">
              <a:buClrTx/>
              <a:buSzTx/>
              <a:buFontTx/>
              <a:buNone/>
            </a:pPr>
            <a:r>
              <a:rPr lang="zh-CN" altLang="en-US" sz="1400" b="1" kern="1200" baseline="0" dirty="0">
                <a:solidFill>
                  <a:srgbClr val="FF0000"/>
                </a:solidFill>
                <a:latin typeface="黑体" panose="02010609060101010101" pitchFamily="2" charset="-122"/>
                <a:ea typeface="黑体" panose="02010609060101010101" pitchFamily="2" charset="-122"/>
                <a:cs typeface="+mj-cs"/>
              </a:rPr>
              <a:t>顶起位置1</a:t>
            </a:r>
            <a:endParaRPr lang="zh-CN" altLang="en-US" sz="1400" b="1" kern="1200" baseline="0" dirty="0">
              <a:solidFill>
                <a:srgbClr val="FF0000"/>
              </a:solidFill>
              <a:latin typeface="黑体" panose="02010609060101010101" pitchFamily="2" charset="-122"/>
              <a:ea typeface="黑体" panose="02010609060101010101" pitchFamily="2" charset="-122"/>
              <a:cs typeface="+mj-cs"/>
            </a:endParaRPr>
          </a:p>
        </p:txBody>
      </p:sp>
      <p:sp>
        <p:nvSpPr>
          <p:cNvPr id="65539" name="副标题 76802"/>
          <p:cNvSpPr>
            <a:spLocks noGrp="1"/>
          </p:cNvSpPr>
          <p:nvPr>
            <p:ph type="subTitle" idx="1"/>
          </p:nvPr>
        </p:nvSpPr>
        <p:spPr>
          <a:xfrm>
            <a:off x="5181600" y="415925"/>
            <a:ext cx="3733800" cy="381000"/>
          </a:xfrm>
        </p:spPr>
        <p:txBody>
          <a:bodyPr anchor="t" anchorCtr="0"/>
          <a:p>
            <a:pPr algn="r" defTabSz="914400">
              <a:buClrTx/>
              <a:buSzTx/>
              <a:buFontTx/>
            </a:pPr>
            <a:r>
              <a:rPr lang="zh-CN" altLang="en-US" sz="1400" b="1" kern="1200" baseline="0" dirty="0">
                <a:solidFill>
                  <a:srgbClr val="0066FF"/>
                </a:solidFill>
                <a:latin typeface="黑体" panose="02010609060101010101" pitchFamily="2" charset="-122"/>
                <a:ea typeface="黑体" panose="02010609060101010101" pitchFamily="2" charset="-122"/>
                <a:cs typeface="+mn-cs"/>
              </a:rPr>
              <a:t>驻车制动器</a:t>
            </a:r>
            <a:endParaRPr lang="zh-CN" altLang="en-US" sz="1400" b="1" kern="1200" baseline="0" dirty="0">
              <a:solidFill>
                <a:srgbClr val="0066FF"/>
              </a:solidFill>
              <a:latin typeface="黑体" panose="02010609060101010101" pitchFamily="2" charset="-122"/>
              <a:ea typeface="黑体" panose="02010609060101010101" pitchFamily="2" charset="-122"/>
              <a:cs typeface="+mn-cs"/>
            </a:endParaRPr>
          </a:p>
        </p:txBody>
      </p:sp>
      <p:sp>
        <p:nvSpPr>
          <p:cNvPr id="65540" name="文本框 76803"/>
          <p:cNvSpPr txBox="1"/>
          <p:nvPr/>
        </p:nvSpPr>
        <p:spPr>
          <a:xfrm>
            <a:off x="7086600" y="6019800"/>
            <a:ext cx="1447800" cy="244475"/>
          </a:xfrm>
          <a:prstGeom prst="rect">
            <a:avLst/>
          </a:prstGeom>
          <a:noFill/>
          <a:ln w="9525">
            <a:noFill/>
          </a:ln>
        </p:spPr>
        <p:txBody>
          <a:bodyPr anchor="t" anchorCtr="0">
            <a:spAutoFit/>
          </a:bodyPr>
          <a:p>
            <a:pPr algn="r" eaLnBrk="0" hangingPunct="0">
              <a:spcBef>
                <a:spcPct val="50000"/>
              </a:spcBef>
            </a:pPr>
            <a:r>
              <a:rPr lang="en-US" altLang="ja-JP" sz="1000" dirty="0">
                <a:latin typeface="黑体" panose="02010609060101010101" pitchFamily="2" charset="-122"/>
                <a:ea typeface="黑体" panose="02010609060101010101" pitchFamily="2" charset="-122"/>
              </a:rPr>
              <a:t>(1/1)</a:t>
            </a:r>
            <a:endParaRPr lang="en-US" altLang="ja-JP" sz="1000" dirty="0">
              <a:latin typeface="黑体" panose="02010609060101010101" pitchFamily="2" charset="-122"/>
              <a:ea typeface="黑体" panose="02010609060101010101" pitchFamily="2" charset="-122"/>
            </a:endParaRPr>
          </a:p>
        </p:txBody>
      </p:sp>
      <p:pic>
        <p:nvPicPr>
          <p:cNvPr id="65541" name="图片 76807" descr="C:\WINDOWS\Desktop\TEAM21\IMAGE\YAJIRUSI.JPG">
            <a:hlinkClick r:id="rId2" action="ppaction://hlinksldjump"/>
          </p:cNvPr>
          <p:cNvPicPr>
            <a:picLocks noChangeAspect="1"/>
          </p:cNvPicPr>
          <p:nvPr/>
        </p:nvPicPr>
        <p:blipFill>
          <a:blip r:embed="rId3"/>
          <a:stretch>
            <a:fillRect/>
          </a:stretch>
        </p:blipFill>
        <p:spPr>
          <a:xfrm>
            <a:off x="7435850" y="5830888"/>
            <a:ext cx="307975" cy="190500"/>
          </a:xfrm>
          <a:prstGeom prst="rect">
            <a:avLst/>
          </a:prstGeom>
          <a:noFill/>
          <a:ln w="9525">
            <a:noFill/>
          </a:ln>
        </p:spPr>
      </p:pic>
      <p:sp>
        <p:nvSpPr>
          <p:cNvPr id="65542" name="文本框 76808"/>
          <p:cNvSpPr txBox="1"/>
          <p:nvPr/>
        </p:nvSpPr>
        <p:spPr>
          <a:xfrm>
            <a:off x="5937250" y="5626100"/>
            <a:ext cx="1200150" cy="427038"/>
          </a:xfrm>
          <a:prstGeom prst="rect">
            <a:avLst/>
          </a:prstGeom>
          <a:noFill/>
          <a:ln w="9525">
            <a:noFill/>
          </a:ln>
        </p:spPr>
        <p:txBody>
          <a:bodyPr wrap="none" anchor="t" anchorCtr="0">
            <a:spAutoFit/>
          </a:bodyPr>
          <a:p>
            <a:pPr eaLnBrk="0" hangingPunct="0"/>
            <a:r>
              <a:rPr lang="ja-JP" altLang="en-US" sz="1000" dirty="0">
                <a:latin typeface="黑体" panose="02010609060101010101" pitchFamily="2" charset="-122"/>
                <a:ea typeface="黑体" panose="02010609060101010101" pitchFamily="2" charset="-122"/>
              </a:rPr>
              <a:t>参考</a:t>
            </a:r>
            <a:r>
              <a:rPr lang="ja-JP" altLang="en-US" sz="1200" dirty="0">
                <a:latin typeface="黑体" panose="02010609060101010101" pitchFamily="2" charset="-122"/>
                <a:ea typeface="黑体" panose="02010609060101010101" pitchFamily="2" charset="-122"/>
              </a:rPr>
              <a:t>:</a:t>
            </a:r>
            <a:r>
              <a:rPr lang="ja-JP" altLang="en-US" sz="1000" dirty="0">
                <a:latin typeface="黑体" panose="02010609060101010101" pitchFamily="2" charset="-122"/>
                <a:ea typeface="黑体" panose="02010609060101010101" pitchFamily="2" charset="-122"/>
              </a:rPr>
              <a:t> </a:t>
            </a:r>
            <a:br>
              <a:rPr lang="ja-JP" altLang="en-US" sz="1000" dirty="0">
                <a:latin typeface="黑体" panose="02010609060101010101" pitchFamily="2" charset="-122"/>
                <a:ea typeface="黑体" panose="02010609060101010101" pitchFamily="2" charset="-122"/>
              </a:rPr>
            </a:br>
            <a:r>
              <a:rPr lang="ja-JP" altLang="en-US" sz="1000" dirty="0">
                <a:latin typeface="黑体" panose="02010609060101010101" pitchFamily="2" charset="-122"/>
                <a:ea typeface="黑体" panose="02010609060101010101" pitchFamily="2" charset="-122"/>
              </a:rPr>
              <a:t>驻车制动杆的类型</a:t>
            </a:r>
            <a:endParaRPr lang="ja-JP" altLang="en-US" sz="1000" dirty="0">
              <a:latin typeface="黑体" panose="02010609060101010101" pitchFamily="2" charset="-122"/>
              <a:ea typeface="黑体" panose="02010609060101010101" pitchFamily="2" charset="-122"/>
            </a:endParaRPr>
          </a:p>
        </p:txBody>
      </p:sp>
      <p:pic>
        <p:nvPicPr>
          <p:cNvPr id="65543" name="图片 76809" descr="C:\WINDOWS\Desktop\TEAM21\IMAGE\YAJIRUSI.JPG">
            <a:hlinkClick r:id="rId4" action="ppaction://hlinksldjump"/>
          </p:cNvPr>
          <p:cNvPicPr>
            <a:picLocks noChangeAspect="1"/>
          </p:cNvPicPr>
          <p:nvPr/>
        </p:nvPicPr>
        <p:blipFill>
          <a:blip r:embed="rId3"/>
          <a:stretch>
            <a:fillRect/>
          </a:stretch>
        </p:blipFill>
        <p:spPr>
          <a:xfrm>
            <a:off x="7435850" y="6397625"/>
            <a:ext cx="307975" cy="190500"/>
          </a:xfrm>
          <a:prstGeom prst="rect">
            <a:avLst/>
          </a:prstGeom>
          <a:noFill/>
          <a:ln w="9525">
            <a:noFill/>
          </a:ln>
        </p:spPr>
      </p:pic>
      <p:sp>
        <p:nvSpPr>
          <p:cNvPr id="65544" name="文本框 76810"/>
          <p:cNvSpPr txBox="1"/>
          <p:nvPr/>
        </p:nvSpPr>
        <p:spPr>
          <a:xfrm>
            <a:off x="5937250" y="6192838"/>
            <a:ext cx="1454150" cy="427037"/>
          </a:xfrm>
          <a:prstGeom prst="rect">
            <a:avLst/>
          </a:prstGeom>
          <a:noFill/>
          <a:ln w="9525">
            <a:noFill/>
          </a:ln>
        </p:spPr>
        <p:txBody>
          <a:bodyPr wrap="none" anchor="t" anchorCtr="0">
            <a:spAutoFit/>
          </a:bodyPr>
          <a:p>
            <a:pPr eaLnBrk="0" hangingPunct="0"/>
            <a:r>
              <a:rPr lang="ja-JP" altLang="en-US" sz="1000" dirty="0">
                <a:latin typeface="黑体" panose="02010609060101010101" pitchFamily="2" charset="-122"/>
                <a:ea typeface="黑体" panose="02010609060101010101" pitchFamily="2" charset="-122"/>
              </a:rPr>
              <a:t>维修提示</a:t>
            </a:r>
            <a:r>
              <a:rPr lang="ja-JP" altLang="en-US" sz="1200" dirty="0">
                <a:latin typeface="黑体" panose="02010609060101010101" pitchFamily="2" charset="-122"/>
                <a:ea typeface="黑体" panose="02010609060101010101" pitchFamily="2" charset="-122"/>
              </a:rPr>
              <a:t>:</a:t>
            </a:r>
            <a:r>
              <a:rPr lang="ja-JP" altLang="en-US" sz="1000" dirty="0">
                <a:latin typeface="黑体" panose="02010609060101010101" pitchFamily="2" charset="-122"/>
                <a:ea typeface="黑体" panose="02010609060101010101" pitchFamily="2" charset="-122"/>
              </a:rPr>
              <a:t> </a:t>
            </a:r>
            <a:br>
              <a:rPr lang="ja-JP" altLang="en-US" sz="1000" dirty="0">
                <a:latin typeface="黑体" panose="02010609060101010101" pitchFamily="2" charset="-122"/>
                <a:ea typeface="黑体" panose="02010609060101010101" pitchFamily="2" charset="-122"/>
              </a:rPr>
            </a:br>
            <a:r>
              <a:rPr lang="ja-JP" altLang="en-US" sz="1000" dirty="0">
                <a:latin typeface="黑体" panose="02010609060101010101" pitchFamily="2" charset="-122"/>
                <a:ea typeface="黑体" panose="02010609060101010101" pitchFamily="2" charset="-122"/>
              </a:rPr>
              <a:t>驻车制动拉杆行程调整</a:t>
            </a:r>
            <a:endParaRPr lang="ja-JP" altLang="en-US" sz="1000" dirty="0">
              <a:latin typeface="黑体" panose="02010609060101010101" pitchFamily="2" charset="-122"/>
              <a:ea typeface="黑体" panose="02010609060101010101" pitchFamily="2" charset="-122"/>
            </a:endParaRPr>
          </a:p>
        </p:txBody>
      </p:sp>
      <p:sp>
        <p:nvSpPr>
          <p:cNvPr id="65545" name="矩形 76811"/>
          <p:cNvSpPr/>
          <p:nvPr/>
        </p:nvSpPr>
        <p:spPr>
          <a:xfrm>
            <a:off x="1863725" y="2644775"/>
            <a:ext cx="1250950" cy="274638"/>
          </a:xfrm>
          <a:prstGeom prst="rect">
            <a:avLst/>
          </a:prstGeom>
          <a:noFill/>
          <a:ln w="9525">
            <a:noFill/>
          </a:ln>
        </p:spPr>
        <p:txBody>
          <a:bodyPr wrap="none" anchor="t" anchorCtr="0">
            <a:spAutoFit/>
          </a:bodyPr>
          <a:p>
            <a:pPr eaLnBrk="0" hangingPunct="0"/>
            <a:r>
              <a:rPr lang="ja-JP" altLang="en-US" sz="1200" dirty="0">
                <a:latin typeface="黑体" panose="02010609060101010101" pitchFamily="2" charset="-122"/>
                <a:ea typeface="黑体" panose="02010609060101010101" pitchFamily="2" charset="-122"/>
              </a:rPr>
              <a:t>驻车制动杆行程</a:t>
            </a:r>
            <a:endParaRPr lang="en-US" altLang="ja-JP" sz="1200" dirty="0">
              <a:latin typeface="黑体" panose="02010609060101010101" pitchFamily="2" charset="-122"/>
              <a:ea typeface="黑体" panose="02010609060101010101" pitchFamily="2" charset="-122"/>
            </a:endParaRPr>
          </a:p>
        </p:txBody>
      </p:sp>
      <p:sp>
        <p:nvSpPr>
          <p:cNvPr id="65546" name="矩形 76812"/>
          <p:cNvSpPr/>
          <p:nvPr/>
        </p:nvSpPr>
        <p:spPr>
          <a:xfrm>
            <a:off x="3698875" y="1943100"/>
            <a:ext cx="1524000" cy="274638"/>
          </a:xfrm>
          <a:prstGeom prst="rect">
            <a:avLst/>
          </a:prstGeom>
          <a:noFill/>
          <a:ln w="9525">
            <a:noFill/>
          </a:ln>
        </p:spPr>
        <p:txBody>
          <a:bodyPr anchor="t" anchorCtr="0">
            <a:spAutoFit/>
          </a:bodyPr>
          <a:p>
            <a:pPr algn="r" eaLnBrk="0" hangingPunct="0"/>
            <a:r>
              <a:rPr lang="ja-JP" altLang="en-US" sz="1200" dirty="0">
                <a:latin typeface="黑体" panose="02010609060101010101" pitchFamily="2" charset="-122"/>
                <a:ea typeface="黑体" panose="02010609060101010101" pitchFamily="2" charset="-122"/>
              </a:rPr>
              <a:t>指示灯的工作情况</a:t>
            </a:r>
            <a:endParaRPr lang="en-US" altLang="ja-JP" sz="1200" dirty="0">
              <a:latin typeface="黑体" panose="02010609060101010101" pitchFamily="2" charset="-122"/>
              <a:ea typeface="黑体" panose="02010609060101010101" pitchFamily="2" charset="-122"/>
            </a:endParaRPr>
          </a:p>
        </p:txBody>
      </p:sp>
      <p:sp>
        <p:nvSpPr>
          <p:cNvPr id="7183" name="标题 431105"/>
          <p:cNvSpPr>
            <a:spLocks noGrp="1"/>
          </p:cNvSpPr>
          <p:nvPr/>
        </p:nvSpPr>
        <p:spPr>
          <a:xfrm>
            <a:off x="25400" y="44450"/>
            <a:ext cx="2268538" cy="304800"/>
          </a:xfrm>
          <a:prstGeom prst="rect">
            <a:avLst/>
          </a:prstGeom>
          <a:solidFill>
            <a:srgbClr val="C2FFF0"/>
          </a:solidFill>
          <a:ln w="9525">
            <a:noFill/>
          </a:ln>
        </p:spPr>
        <p:txBody>
          <a:bodyPr anchor="ctr" anchorCtr="0"/>
          <a:p>
            <a:pPr algn="ctr" eaLnBrk="0" hangingPunct="0">
              <a:buClrTx/>
              <a:buFontTx/>
            </a:pPr>
            <a:r>
              <a:rPr lang="zh-CN" altLang="zh-CN" b="1" dirty="0">
                <a:gradFill>
                  <a:gsLst>
                    <a:gs pos="0">
                      <a:srgbClr val="14CD68"/>
                    </a:gs>
                    <a:gs pos="100000">
                      <a:srgbClr val="0B6E38"/>
                    </a:gs>
                  </a:gsLst>
                  <a:lin scaled="0"/>
                </a:gradFill>
                <a:latin typeface="黑体" panose="02010609060101010101" pitchFamily="2" charset="-122"/>
                <a:ea typeface="黑体" panose="02010609060101010101" pitchFamily="2" charset="-122"/>
              </a:rPr>
              <a:t>汽车维护</a:t>
            </a:r>
            <a:endParaRPr lang="zh-CN" altLang="zh-CN" b="1" dirty="0">
              <a:gradFill>
                <a:gsLst>
                  <a:gs pos="0">
                    <a:srgbClr val="14CD68"/>
                  </a:gs>
                  <a:gs pos="100000">
                    <a:srgbClr val="0B6E38"/>
                  </a:gs>
                </a:gsLst>
                <a:lin scaled="0"/>
              </a:gradFill>
              <a:latin typeface="黑体" panose="02010609060101010101" pitchFamily="2" charset="-122"/>
              <a:ea typeface="黑体" panose="02010609060101010101" pitchFamily="2" charset="-122"/>
            </a:endParaRP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67585" name="图片 78860" descr="E:\Documents and Settings\pc27\桌面\matsumoto\team21-new\toyotech\naoshi\Periodic Maintenance 1 (Description-Lift Position 1)\P32.jpg"/>
          <p:cNvPicPr>
            <a:picLocks noChangeAspect="1"/>
          </p:cNvPicPr>
          <p:nvPr/>
        </p:nvPicPr>
        <p:blipFill>
          <a:blip r:embed="rId1"/>
          <a:stretch>
            <a:fillRect/>
          </a:stretch>
        </p:blipFill>
        <p:spPr>
          <a:xfrm>
            <a:off x="1395413" y="1270000"/>
            <a:ext cx="6348412" cy="4316413"/>
          </a:xfrm>
          <a:prstGeom prst="rect">
            <a:avLst/>
          </a:prstGeom>
          <a:noFill/>
          <a:ln w="9525">
            <a:noFill/>
          </a:ln>
        </p:spPr>
      </p:pic>
      <p:sp>
        <p:nvSpPr>
          <p:cNvPr id="67586" name="标题 78849"/>
          <p:cNvSpPr>
            <a:spLocks noGrp="1"/>
          </p:cNvSpPr>
          <p:nvPr>
            <p:ph type="ctrTitle"/>
          </p:nvPr>
        </p:nvSpPr>
        <p:spPr>
          <a:xfrm>
            <a:off x="227013" y="419100"/>
            <a:ext cx="4114800" cy="304800"/>
          </a:xfrm>
        </p:spPr>
        <p:txBody>
          <a:bodyPr anchor="ctr" anchorCtr="0"/>
          <a:p>
            <a:pPr algn="l" defTabSz="914400">
              <a:buClrTx/>
              <a:buSzTx/>
              <a:buFontTx/>
              <a:buNone/>
            </a:pPr>
            <a:r>
              <a:rPr lang="zh-CN" altLang="en-US" sz="1400" b="1" kern="1200" baseline="0" dirty="0">
                <a:solidFill>
                  <a:srgbClr val="FF0000"/>
                </a:solidFill>
                <a:latin typeface="黑体" panose="02010609060101010101" pitchFamily="2" charset="-122"/>
                <a:ea typeface="黑体" panose="02010609060101010101" pitchFamily="2" charset="-122"/>
                <a:cs typeface="+mj-cs"/>
              </a:rPr>
              <a:t>顶起位置1</a:t>
            </a:r>
            <a:endParaRPr lang="zh-CN" altLang="en-US" sz="1400" b="1" kern="1200" baseline="0" dirty="0">
              <a:solidFill>
                <a:srgbClr val="FF0000"/>
              </a:solidFill>
              <a:latin typeface="黑体" panose="02010609060101010101" pitchFamily="2" charset="-122"/>
              <a:ea typeface="黑体" panose="02010609060101010101" pitchFamily="2" charset="-122"/>
              <a:cs typeface="+mj-cs"/>
            </a:endParaRPr>
          </a:p>
        </p:txBody>
      </p:sp>
      <p:sp>
        <p:nvSpPr>
          <p:cNvPr id="67587" name="副标题 78850"/>
          <p:cNvSpPr>
            <a:spLocks noGrp="1"/>
          </p:cNvSpPr>
          <p:nvPr>
            <p:ph type="subTitle" idx="1"/>
          </p:nvPr>
        </p:nvSpPr>
        <p:spPr>
          <a:xfrm>
            <a:off x="5181600" y="415925"/>
            <a:ext cx="3733800" cy="381000"/>
          </a:xfrm>
        </p:spPr>
        <p:txBody>
          <a:bodyPr anchor="t" anchorCtr="0"/>
          <a:p>
            <a:pPr algn="r" defTabSz="914400">
              <a:buClrTx/>
              <a:buSzTx/>
              <a:buFontTx/>
            </a:pPr>
            <a:r>
              <a:rPr lang="zh-CN" altLang="en-US" sz="1400" b="1" kern="1200" baseline="0" dirty="0">
                <a:solidFill>
                  <a:srgbClr val="0066FF"/>
                </a:solidFill>
                <a:latin typeface="黑体" panose="02010609060101010101" pitchFamily="2" charset="-122"/>
                <a:ea typeface="黑体" panose="02010609060101010101" pitchFamily="2" charset="-122"/>
                <a:cs typeface="+mn-cs"/>
              </a:rPr>
              <a:t>制动器</a:t>
            </a:r>
            <a:endParaRPr lang="zh-CN" altLang="en-US" sz="1400" b="1" kern="1200" baseline="0" dirty="0">
              <a:solidFill>
                <a:srgbClr val="0066FF"/>
              </a:solidFill>
              <a:latin typeface="黑体" panose="02010609060101010101" pitchFamily="2" charset="-122"/>
              <a:ea typeface="黑体" panose="02010609060101010101" pitchFamily="2" charset="-122"/>
              <a:cs typeface="+mn-cs"/>
            </a:endParaRPr>
          </a:p>
        </p:txBody>
      </p:sp>
      <p:sp>
        <p:nvSpPr>
          <p:cNvPr id="67588" name="文本框 78851"/>
          <p:cNvSpPr txBox="1"/>
          <p:nvPr/>
        </p:nvSpPr>
        <p:spPr>
          <a:xfrm>
            <a:off x="7086600" y="6019800"/>
            <a:ext cx="1447800" cy="244475"/>
          </a:xfrm>
          <a:prstGeom prst="rect">
            <a:avLst/>
          </a:prstGeom>
          <a:noFill/>
          <a:ln w="9525">
            <a:noFill/>
          </a:ln>
        </p:spPr>
        <p:txBody>
          <a:bodyPr anchor="t" anchorCtr="0">
            <a:spAutoFit/>
          </a:bodyPr>
          <a:p>
            <a:pPr algn="r" eaLnBrk="0" hangingPunct="0">
              <a:spcBef>
                <a:spcPct val="50000"/>
              </a:spcBef>
            </a:pPr>
            <a:r>
              <a:rPr lang="en-US" altLang="ja-JP" sz="1000" dirty="0">
                <a:latin typeface="黑体" panose="02010609060101010101" pitchFamily="2" charset="-122"/>
                <a:ea typeface="黑体" panose="02010609060101010101" pitchFamily="2" charset="-122"/>
              </a:rPr>
              <a:t>(1/3)</a:t>
            </a:r>
            <a:endParaRPr lang="en-US" altLang="ja-JP" sz="1000" dirty="0">
              <a:latin typeface="黑体" panose="02010609060101010101" pitchFamily="2" charset="-122"/>
              <a:ea typeface="黑体" panose="02010609060101010101" pitchFamily="2" charset="-122"/>
            </a:endParaRPr>
          </a:p>
        </p:txBody>
      </p:sp>
      <p:pic>
        <p:nvPicPr>
          <p:cNvPr id="67589" name="图片 78853" descr="C:\WINDOWS\Desktop\TEAM21\IMAGE\YAJIRUSI.JPG">
            <a:hlinkClick r:id="rId2" action="ppaction://hlinksldjump"/>
          </p:cNvPr>
          <p:cNvPicPr>
            <a:picLocks noChangeAspect="1"/>
          </p:cNvPicPr>
          <p:nvPr/>
        </p:nvPicPr>
        <p:blipFill>
          <a:blip r:embed="rId3"/>
          <a:stretch>
            <a:fillRect/>
          </a:stretch>
        </p:blipFill>
        <p:spPr>
          <a:xfrm>
            <a:off x="7435850" y="5830888"/>
            <a:ext cx="307975" cy="190500"/>
          </a:xfrm>
          <a:prstGeom prst="rect">
            <a:avLst/>
          </a:prstGeom>
          <a:noFill/>
          <a:ln w="9525">
            <a:noFill/>
          </a:ln>
        </p:spPr>
      </p:pic>
      <p:sp>
        <p:nvSpPr>
          <p:cNvPr id="67590" name="文本框 78854"/>
          <p:cNvSpPr txBox="1"/>
          <p:nvPr/>
        </p:nvSpPr>
        <p:spPr>
          <a:xfrm>
            <a:off x="6096000" y="5626100"/>
            <a:ext cx="1200150" cy="427038"/>
          </a:xfrm>
          <a:prstGeom prst="rect">
            <a:avLst/>
          </a:prstGeom>
          <a:noFill/>
          <a:ln w="9525">
            <a:noFill/>
          </a:ln>
        </p:spPr>
        <p:txBody>
          <a:bodyPr wrap="none" anchor="t" anchorCtr="0">
            <a:spAutoFit/>
          </a:bodyPr>
          <a:p>
            <a:pPr eaLnBrk="0" hangingPunct="0"/>
            <a:r>
              <a:rPr lang="ja-JP" altLang="en-US" sz="1000" dirty="0">
                <a:latin typeface="黑体" panose="02010609060101010101" pitchFamily="2" charset="-122"/>
                <a:ea typeface="黑体" panose="02010609060101010101" pitchFamily="2" charset="-122"/>
              </a:rPr>
              <a:t>维修提示</a:t>
            </a:r>
            <a:r>
              <a:rPr lang="ja-JP" altLang="en-US" sz="1200" dirty="0">
                <a:latin typeface="黑体" panose="02010609060101010101" pitchFamily="2" charset="-122"/>
                <a:ea typeface="黑体" panose="02010609060101010101" pitchFamily="2" charset="-122"/>
              </a:rPr>
              <a:t>:</a:t>
            </a:r>
            <a:br>
              <a:rPr lang="ja-JP" altLang="en-US" sz="1000" dirty="0">
                <a:latin typeface="黑体" panose="02010609060101010101" pitchFamily="2" charset="-122"/>
                <a:ea typeface="黑体" panose="02010609060101010101" pitchFamily="2" charset="-122"/>
              </a:rPr>
            </a:br>
            <a:r>
              <a:rPr lang="ja-JP" altLang="en-US" sz="1000" dirty="0">
                <a:latin typeface="黑体" panose="02010609060101010101" pitchFamily="2" charset="-122"/>
                <a:ea typeface="黑体" panose="02010609060101010101" pitchFamily="2" charset="-122"/>
              </a:rPr>
              <a:t>制动踏板高度调整</a:t>
            </a:r>
            <a:endParaRPr lang="ja-JP" altLang="en-US" sz="1000" dirty="0">
              <a:latin typeface="黑体" panose="02010609060101010101" pitchFamily="2" charset="-122"/>
              <a:ea typeface="黑体" panose="02010609060101010101" pitchFamily="2" charset="-122"/>
            </a:endParaRPr>
          </a:p>
        </p:txBody>
      </p:sp>
      <p:sp>
        <p:nvSpPr>
          <p:cNvPr id="67591" name="矩形 78858"/>
          <p:cNvSpPr/>
          <p:nvPr/>
        </p:nvSpPr>
        <p:spPr>
          <a:xfrm>
            <a:off x="2286000" y="2605088"/>
            <a:ext cx="869950" cy="274637"/>
          </a:xfrm>
          <a:prstGeom prst="rect">
            <a:avLst/>
          </a:prstGeom>
          <a:noFill/>
          <a:ln w="9525">
            <a:noFill/>
          </a:ln>
        </p:spPr>
        <p:txBody>
          <a:bodyPr wrap="none" anchor="t" anchorCtr="0">
            <a:spAutoFit/>
          </a:bodyPr>
          <a:p>
            <a:pPr eaLnBrk="0" hangingPunct="0"/>
            <a:r>
              <a:rPr lang="ja-JP" altLang="en-US" sz="1200" dirty="0">
                <a:latin typeface="黑体" panose="02010609060101010101" pitchFamily="2" charset="-122"/>
                <a:ea typeface="黑体" panose="02010609060101010101" pitchFamily="2" charset="-122"/>
              </a:rPr>
              <a:t>踏板状况 </a:t>
            </a:r>
            <a:endParaRPr lang="ja-JP" altLang="en-US" sz="1200" dirty="0">
              <a:latin typeface="黑体" panose="02010609060101010101" pitchFamily="2" charset="-122"/>
              <a:ea typeface="黑体" panose="02010609060101010101" pitchFamily="2" charset="-122"/>
            </a:endParaRPr>
          </a:p>
        </p:txBody>
      </p:sp>
      <p:sp>
        <p:nvSpPr>
          <p:cNvPr id="67592" name="矩形 78859"/>
          <p:cNvSpPr/>
          <p:nvPr/>
        </p:nvSpPr>
        <p:spPr>
          <a:xfrm>
            <a:off x="4745038" y="2546350"/>
            <a:ext cx="608012" cy="457200"/>
          </a:xfrm>
          <a:prstGeom prst="rect">
            <a:avLst/>
          </a:prstGeom>
          <a:noFill/>
          <a:ln w="9525">
            <a:noFill/>
          </a:ln>
        </p:spPr>
        <p:txBody>
          <a:bodyPr anchor="t" anchorCtr="0">
            <a:spAutoFit/>
          </a:bodyPr>
          <a:p>
            <a:pPr eaLnBrk="0" hangingPunct="0"/>
            <a:r>
              <a:rPr lang="ja-JP" altLang="en-US" sz="1200" dirty="0">
                <a:latin typeface="黑体" panose="02010609060101010101" pitchFamily="2" charset="-122"/>
                <a:ea typeface="黑体" panose="02010609060101010101" pitchFamily="2" charset="-122"/>
              </a:rPr>
              <a:t>踏板高度 </a:t>
            </a:r>
            <a:endParaRPr lang="ja-JP" altLang="en-US" sz="1200" dirty="0">
              <a:latin typeface="黑体" panose="02010609060101010101" pitchFamily="2" charset="-122"/>
              <a:ea typeface="黑体" panose="02010609060101010101" pitchFamily="2" charset="-122"/>
            </a:endParaRPr>
          </a:p>
        </p:txBody>
      </p:sp>
      <p:sp>
        <p:nvSpPr>
          <p:cNvPr id="7183" name="标题 431105"/>
          <p:cNvSpPr>
            <a:spLocks noGrp="1"/>
          </p:cNvSpPr>
          <p:nvPr/>
        </p:nvSpPr>
        <p:spPr>
          <a:xfrm>
            <a:off x="25400" y="44450"/>
            <a:ext cx="2268538" cy="304800"/>
          </a:xfrm>
          <a:prstGeom prst="rect">
            <a:avLst/>
          </a:prstGeom>
          <a:solidFill>
            <a:srgbClr val="C2FFF0"/>
          </a:solidFill>
          <a:ln w="9525">
            <a:noFill/>
          </a:ln>
        </p:spPr>
        <p:txBody>
          <a:bodyPr anchor="ctr" anchorCtr="0"/>
          <a:p>
            <a:pPr algn="ctr" eaLnBrk="0" hangingPunct="0">
              <a:buClrTx/>
              <a:buFontTx/>
            </a:pPr>
            <a:r>
              <a:rPr lang="zh-CN" altLang="zh-CN" b="1" dirty="0">
                <a:gradFill>
                  <a:gsLst>
                    <a:gs pos="0">
                      <a:srgbClr val="14CD68"/>
                    </a:gs>
                    <a:gs pos="100000">
                      <a:srgbClr val="0B6E38"/>
                    </a:gs>
                  </a:gsLst>
                  <a:lin scaled="0"/>
                </a:gradFill>
                <a:latin typeface="黑体" panose="02010609060101010101" pitchFamily="2" charset="-122"/>
                <a:ea typeface="黑体" panose="02010609060101010101" pitchFamily="2" charset="-122"/>
              </a:rPr>
              <a:t>汽车维护</a:t>
            </a:r>
            <a:endParaRPr lang="zh-CN" altLang="zh-CN" b="1" dirty="0">
              <a:gradFill>
                <a:gsLst>
                  <a:gs pos="0">
                    <a:srgbClr val="14CD68"/>
                  </a:gs>
                  <a:gs pos="100000">
                    <a:srgbClr val="0B6E38"/>
                  </a:gs>
                </a:gsLst>
                <a:lin scaled="0"/>
              </a:gradFill>
              <a:latin typeface="黑体" panose="02010609060101010101" pitchFamily="2" charset="-122"/>
              <a:ea typeface="黑体" panose="02010609060101010101" pitchFamily="2" charset="-122"/>
            </a:endParaRP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9633" name="标题 80897"/>
          <p:cNvSpPr>
            <a:spLocks noGrp="1"/>
          </p:cNvSpPr>
          <p:nvPr>
            <p:ph type="ctrTitle"/>
          </p:nvPr>
        </p:nvSpPr>
        <p:spPr>
          <a:xfrm>
            <a:off x="227013" y="419100"/>
            <a:ext cx="4114800" cy="304800"/>
          </a:xfrm>
        </p:spPr>
        <p:txBody>
          <a:bodyPr anchor="ctr" anchorCtr="0"/>
          <a:p>
            <a:pPr algn="l" defTabSz="914400">
              <a:buClrTx/>
              <a:buSzTx/>
              <a:buFontTx/>
              <a:buNone/>
            </a:pPr>
            <a:r>
              <a:rPr lang="zh-CN" altLang="en-US" sz="1400" b="1" kern="1200" baseline="0" dirty="0">
                <a:solidFill>
                  <a:srgbClr val="FF0000"/>
                </a:solidFill>
                <a:latin typeface="黑体" panose="02010609060101010101" pitchFamily="2" charset="-122"/>
                <a:ea typeface="黑体" panose="02010609060101010101" pitchFamily="2" charset="-122"/>
                <a:cs typeface="+mj-cs"/>
              </a:rPr>
              <a:t>顶起位置1</a:t>
            </a:r>
            <a:endParaRPr lang="zh-CN" altLang="en-US" sz="1400" b="1" kern="1200" baseline="0" dirty="0">
              <a:solidFill>
                <a:srgbClr val="FF0000"/>
              </a:solidFill>
              <a:latin typeface="黑体" panose="02010609060101010101" pitchFamily="2" charset="-122"/>
              <a:ea typeface="黑体" panose="02010609060101010101" pitchFamily="2" charset="-122"/>
              <a:cs typeface="+mj-cs"/>
            </a:endParaRPr>
          </a:p>
        </p:txBody>
      </p:sp>
      <p:sp>
        <p:nvSpPr>
          <p:cNvPr id="69634" name="副标题 80898"/>
          <p:cNvSpPr>
            <a:spLocks noGrp="1"/>
          </p:cNvSpPr>
          <p:nvPr>
            <p:ph type="subTitle" idx="1"/>
          </p:nvPr>
        </p:nvSpPr>
        <p:spPr>
          <a:xfrm>
            <a:off x="5181600" y="415925"/>
            <a:ext cx="3733800" cy="381000"/>
          </a:xfrm>
        </p:spPr>
        <p:txBody>
          <a:bodyPr anchor="t" anchorCtr="0"/>
          <a:p>
            <a:pPr algn="r" defTabSz="914400">
              <a:buClrTx/>
              <a:buSzTx/>
              <a:buFontTx/>
            </a:pPr>
            <a:r>
              <a:rPr lang="zh-CN" altLang="en-US" sz="1400" b="1" kern="1200" baseline="0" dirty="0">
                <a:solidFill>
                  <a:srgbClr val="0066FF"/>
                </a:solidFill>
                <a:latin typeface="黑体" panose="02010609060101010101" pitchFamily="2" charset="-122"/>
                <a:ea typeface="黑体" panose="02010609060101010101" pitchFamily="2" charset="-122"/>
                <a:cs typeface="+mn-cs"/>
              </a:rPr>
              <a:t>制动器</a:t>
            </a:r>
            <a:endParaRPr lang="zh-CN" altLang="en-US" sz="1400" b="1" kern="1200" baseline="0" dirty="0">
              <a:solidFill>
                <a:srgbClr val="0066FF"/>
              </a:solidFill>
              <a:latin typeface="黑体" panose="02010609060101010101" pitchFamily="2" charset="-122"/>
              <a:ea typeface="黑体" panose="02010609060101010101" pitchFamily="2" charset="-122"/>
              <a:cs typeface="+mn-cs"/>
            </a:endParaRPr>
          </a:p>
        </p:txBody>
      </p:sp>
      <p:sp>
        <p:nvSpPr>
          <p:cNvPr id="69635" name="文本框 80899"/>
          <p:cNvSpPr txBox="1"/>
          <p:nvPr/>
        </p:nvSpPr>
        <p:spPr>
          <a:xfrm>
            <a:off x="7086600" y="6019800"/>
            <a:ext cx="1447800" cy="244475"/>
          </a:xfrm>
          <a:prstGeom prst="rect">
            <a:avLst/>
          </a:prstGeom>
          <a:noFill/>
          <a:ln w="9525">
            <a:noFill/>
          </a:ln>
        </p:spPr>
        <p:txBody>
          <a:bodyPr anchor="t" anchorCtr="0">
            <a:spAutoFit/>
          </a:bodyPr>
          <a:p>
            <a:pPr algn="r" eaLnBrk="0" hangingPunct="0">
              <a:spcBef>
                <a:spcPct val="50000"/>
              </a:spcBef>
            </a:pPr>
            <a:r>
              <a:rPr lang="en-US" altLang="ja-JP" sz="1000" dirty="0">
                <a:latin typeface="黑体" panose="02010609060101010101" pitchFamily="2" charset="-122"/>
                <a:ea typeface="黑体" panose="02010609060101010101" pitchFamily="2" charset="-122"/>
              </a:rPr>
              <a:t>(2/3)</a:t>
            </a:r>
            <a:endParaRPr lang="en-US" altLang="ja-JP" sz="1000" dirty="0">
              <a:latin typeface="黑体" panose="02010609060101010101" pitchFamily="2" charset="-122"/>
              <a:ea typeface="黑体" panose="02010609060101010101" pitchFamily="2" charset="-122"/>
            </a:endParaRPr>
          </a:p>
        </p:txBody>
      </p:sp>
      <p:pic>
        <p:nvPicPr>
          <p:cNvPr id="69636" name="图片 80903" descr="C:\WINDOWS\Desktop\team21\33.jpg"/>
          <p:cNvPicPr>
            <a:picLocks noChangeAspect="1"/>
          </p:cNvPicPr>
          <p:nvPr/>
        </p:nvPicPr>
        <p:blipFill>
          <a:blip r:embed="rId1"/>
          <a:stretch>
            <a:fillRect/>
          </a:stretch>
        </p:blipFill>
        <p:spPr>
          <a:xfrm>
            <a:off x="1395413" y="1270000"/>
            <a:ext cx="6351587" cy="4318000"/>
          </a:xfrm>
          <a:prstGeom prst="rect">
            <a:avLst/>
          </a:prstGeom>
          <a:noFill/>
          <a:ln w="9525">
            <a:noFill/>
          </a:ln>
        </p:spPr>
      </p:pic>
      <p:sp>
        <p:nvSpPr>
          <p:cNvPr id="69637" name="矩形 80904"/>
          <p:cNvSpPr/>
          <p:nvPr/>
        </p:nvSpPr>
        <p:spPr>
          <a:xfrm>
            <a:off x="1343025" y="2908300"/>
            <a:ext cx="1479550" cy="274638"/>
          </a:xfrm>
          <a:prstGeom prst="rect">
            <a:avLst/>
          </a:prstGeom>
          <a:noFill/>
          <a:ln w="9525">
            <a:noFill/>
          </a:ln>
        </p:spPr>
        <p:txBody>
          <a:bodyPr wrap="none" anchor="t" anchorCtr="0">
            <a:spAutoFit/>
          </a:bodyPr>
          <a:p>
            <a:pPr eaLnBrk="0" hangingPunct="0"/>
            <a:r>
              <a:rPr lang="ja-JP" altLang="en-US" sz="1200" dirty="0">
                <a:latin typeface="黑体" panose="02010609060101010101" pitchFamily="2" charset="-122"/>
                <a:ea typeface="黑体" panose="02010609060101010101" pitchFamily="2" charset="-122"/>
              </a:rPr>
              <a:t>制动踏板自由行程 </a:t>
            </a:r>
            <a:endParaRPr lang="ja-JP" altLang="en-US" sz="1200" dirty="0">
              <a:latin typeface="黑体" panose="02010609060101010101" pitchFamily="2" charset="-122"/>
              <a:ea typeface="黑体" panose="02010609060101010101" pitchFamily="2" charset="-122"/>
            </a:endParaRPr>
          </a:p>
        </p:txBody>
      </p:sp>
      <p:sp>
        <p:nvSpPr>
          <p:cNvPr id="69638" name="矩形 80905"/>
          <p:cNvSpPr/>
          <p:nvPr/>
        </p:nvSpPr>
        <p:spPr>
          <a:xfrm>
            <a:off x="5157788" y="2692400"/>
            <a:ext cx="1174750" cy="274638"/>
          </a:xfrm>
          <a:prstGeom prst="rect">
            <a:avLst/>
          </a:prstGeom>
          <a:noFill/>
          <a:ln w="9525">
            <a:noFill/>
          </a:ln>
        </p:spPr>
        <p:txBody>
          <a:bodyPr wrap="none" anchor="t" anchorCtr="0">
            <a:spAutoFit/>
          </a:bodyPr>
          <a:p>
            <a:pPr eaLnBrk="0" hangingPunct="0"/>
            <a:r>
              <a:rPr lang="ja-JP" altLang="en-US" sz="1200" dirty="0">
                <a:latin typeface="黑体" panose="02010609060101010101" pitchFamily="2" charset="-122"/>
                <a:ea typeface="黑体" panose="02010609060101010101" pitchFamily="2" charset="-122"/>
              </a:rPr>
              <a:t>踏板行程余量 </a:t>
            </a:r>
            <a:endParaRPr lang="ja-JP" altLang="en-US" sz="1200" dirty="0">
              <a:latin typeface="黑体" panose="02010609060101010101" pitchFamily="2" charset="-122"/>
              <a:ea typeface="黑体" panose="02010609060101010101" pitchFamily="2" charset="-122"/>
            </a:endParaRPr>
          </a:p>
        </p:txBody>
      </p:sp>
      <p:sp>
        <p:nvSpPr>
          <p:cNvPr id="3" name="标题 431105"/>
          <p:cNvSpPr>
            <a:spLocks noGrp="1"/>
          </p:cNvSpPr>
          <p:nvPr/>
        </p:nvSpPr>
        <p:spPr>
          <a:xfrm>
            <a:off x="152400" y="171450"/>
            <a:ext cx="2268538" cy="304800"/>
          </a:xfrm>
          <a:prstGeom prst="rect">
            <a:avLst/>
          </a:prstGeom>
          <a:solidFill>
            <a:srgbClr val="C2FFF0"/>
          </a:solidFill>
          <a:ln w="9525">
            <a:noFill/>
          </a:ln>
        </p:spPr>
        <p:txBody>
          <a:bodyPr anchor="ctr" anchorCtr="0"/>
          <a:p>
            <a:pPr algn="ctr" eaLnBrk="0" hangingPunct="0">
              <a:buClrTx/>
              <a:buFontTx/>
            </a:pPr>
            <a:r>
              <a:rPr lang="zh-CN" altLang="zh-CN" b="1" dirty="0">
                <a:gradFill>
                  <a:gsLst>
                    <a:gs pos="0">
                      <a:srgbClr val="14CD68"/>
                    </a:gs>
                    <a:gs pos="100000">
                      <a:srgbClr val="0B6E38"/>
                    </a:gs>
                  </a:gsLst>
                  <a:lin scaled="0"/>
                </a:gradFill>
                <a:latin typeface="黑体" panose="02010609060101010101" pitchFamily="2" charset="-122"/>
                <a:ea typeface="黑体" panose="02010609060101010101" pitchFamily="2" charset="-122"/>
              </a:rPr>
              <a:t>汽车维护</a:t>
            </a:r>
            <a:endParaRPr lang="zh-CN" altLang="zh-CN" b="1" dirty="0">
              <a:gradFill>
                <a:gsLst>
                  <a:gs pos="0">
                    <a:srgbClr val="14CD68"/>
                  </a:gs>
                  <a:gs pos="100000">
                    <a:srgbClr val="0B6E38"/>
                  </a:gs>
                </a:gsLst>
                <a:lin scaled="0"/>
              </a:gradFill>
              <a:latin typeface="黑体" panose="02010609060101010101" pitchFamily="2" charset="-122"/>
              <a:ea typeface="黑体" panose="02010609060101010101" pitchFamily="2" charset="-122"/>
            </a:endParaRP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aphicFrame>
        <p:nvGraphicFramePr>
          <p:cNvPr id="71681" name="对象 82953"/>
          <p:cNvGraphicFramePr/>
          <p:nvPr/>
        </p:nvGraphicFramePr>
        <p:xfrm>
          <a:off x="1395413" y="1268413"/>
          <a:ext cx="6354762" cy="4321175"/>
        </p:xfrm>
        <a:graphic>
          <a:graphicData uri="http://schemas.openxmlformats.org/presentationml/2006/ole">
            <mc:AlternateContent xmlns:mc="http://schemas.openxmlformats.org/markup-compatibility/2006">
              <mc:Choice xmlns:v="urn:schemas-microsoft-com:vml" Requires="v">
                <p:oleObj spid="_x0000_s3076" name="" r:id="rId1" imgW="6350000" imgH="4318000" progId="Photoshop.Image.5">
                  <p:embed/>
                </p:oleObj>
              </mc:Choice>
              <mc:Fallback>
                <p:oleObj name="" r:id="rId1" imgW="6350000" imgH="4318000" progId="Photoshop.Image.5">
                  <p:embed/>
                  <p:pic>
                    <p:nvPicPr>
                      <p:cNvPr id="0" name="图片 3075"/>
                      <p:cNvPicPr/>
                      <p:nvPr/>
                    </p:nvPicPr>
                    <p:blipFill>
                      <a:blip r:embed="rId2"/>
                      <a:stretch>
                        <a:fillRect/>
                      </a:stretch>
                    </p:blipFill>
                    <p:spPr>
                      <a:xfrm>
                        <a:off x="1395413" y="1268413"/>
                        <a:ext cx="6354762" cy="4321175"/>
                      </a:xfrm>
                      <a:prstGeom prst="rect">
                        <a:avLst/>
                      </a:prstGeom>
                      <a:noFill/>
                      <a:ln w="38100">
                        <a:noFill/>
                        <a:miter/>
                      </a:ln>
                    </p:spPr>
                  </p:pic>
                </p:oleObj>
              </mc:Fallback>
            </mc:AlternateContent>
          </a:graphicData>
        </a:graphic>
      </p:graphicFrame>
      <p:sp>
        <p:nvSpPr>
          <p:cNvPr id="71682" name="标题 82945"/>
          <p:cNvSpPr>
            <a:spLocks noGrp="1"/>
          </p:cNvSpPr>
          <p:nvPr>
            <p:ph type="ctrTitle"/>
          </p:nvPr>
        </p:nvSpPr>
        <p:spPr>
          <a:xfrm>
            <a:off x="227013" y="419100"/>
            <a:ext cx="4114800" cy="304800"/>
          </a:xfrm>
        </p:spPr>
        <p:txBody>
          <a:bodyPr anchor="ctr" anchorCtr="0"/>
          <a:p>
            <a:pPr algn="l" defTabSz="914400">
              <a:buClrTx/>
              <a:buSzTx/>
              <a:buFontTx/>
              <a:buNone/>
            </a:pPr>
            <a:r>
              <a:rPr lang="zh-CN" altLang="en-US" sz="1400" b="1" kern="1200" baseline="0" dirty="0">
                <a:solidFill>
                  <a:srgbClr val="FF0000"/>
                </a:solidFill>
                <a:latin typeface="黑体" panose="02010609060101010101" pitchFamily="2" charset="-122"/>
                <a:ea typeface="黑体" panose="02010609060101010101" pitchFamily="2" charset="-122"/>
                <a:cs typeface="+mj-cs"/>
              </a:rPr>
              <a:t>顶起位置1</a:t>
            </a:r>
            <a:endParaRPr lang="zh-CN" altLang="en-US" sz="1400" b="1" kern="1200" baseline="0" dirty="0">
              <a:solidFill>
                <a:srgbClr val="FF0000"/>
              </a:solidFill>
              <a:latin typeface="黑体" panose="02010609060101010101" pitchFamily="2" charset="-122"/>
              <a:ea typeface="黑体" panose="02010609060101010101" pitchFamily="2" charset="-122"/>
              <a:cs typeface="+mj-cs"/>
            </a:endParaRPr>
          </a:p>
        </p:txBody>
      </p:sp>
      <p:sp>
        <p:nvSpPr>
          <p:cNvPr id="71683" name="副标题 82946"/>
          <p:cNvSpPr>
            <a:spLocks noGrp="1"/>
          </p:cNvSpPr>
          <p:nvPr>
            <p:ph type="subTitle" idx="1"/>
          </p:nvPr>
        </p:nvSpPr>
        <p:spPr>
          <a:xfrm>
            <a:off x="5181600" y="415925"/>
            <a:ext cx="3733800" cy="381000"/>
          </a:xfrm>
        </p:spPr>
        <p:txBody>
          <a:bodyPr anchor="t" anchorCtr="0"/>
          <a:p>
            <a:pPr algn="r" defTabSz="914400">
              <a:buClrTx/>
              <a:buSzTx/>
              <a:buFontTx/>
            </a:pPr>
            <a:r>
              <a:rPr lang="zh-CN" altLang="en-US" sz="1400" b="1" kern="1200" baseline="0" dirty="0">
                <a:solidFill>
                  <a:srgbClr val="0066FF"/>
                </a:solidFill>
                <a:latin typeface="黑体" panose="02010609060101010101" pitchFamily="2" charset="-122"/>
                <a:ea typeface="黑体" panose="02010609060101010101" pitchFamily="2" charset="-122"/>
                <a:cs typeface="+mn-cs"/>
              </a:rPr>
              <a:t>制动器</a:t>
            </a:r>
            <a:endParaRPr lang="zh-CN" altLang="en-US" sz="1400" b="1" kern="1200" baseline="0" dirty="0">
              <a:solidFill>
                <a:srgbClr val="0066FF"/>
              </a:solidFill>
              <a:latin typeface="黑体" panose="02010609060101010101" pitchFamily="2" charset="-122"/>
              <a:ea typeface="黑体" panose="02010609060101010101" pitchFamily="2" charset="-122"/>
              <a:cs typeface="+mn-cs"/>
            </a:endParaRPr>
          </a:p>
        </p:txBody>
      </p:sp>
      <p:sp>
        <p:nvSpPr>
          <p:cNvPr id="71684" name="文本框 82947"/>
          <p:cNvSpPr txBox="1"/>
          <p:nvPr/>
        </p:nvSpPr>
        <p:spPr>
          <a:xfrm>
            <a:off x="7086600" y="6019800"/>
            <a:ext cx="1447800" cy="244475"/>
          </a:xfrm>
          <a:prstGeom prst="rect">
            <a:avLst/>
          </a:prstGeom>
          <a:noFill/>
          <a:ln w="9525">
            <a:noFill/>
          </a:ln>
        </p:spPr>
        <p:txBody>
          <a:bodyPr anchor="t" anchorCtr="0">
            <a:spAutoFit/>
          </a:bodyPr>
          <a:p>
            <a:pPr algn="r" eaLnBrk="0" hangingPunct="0">
              <a:spcBef>
                <a:spcPct val="50000"/>
              </a:spcBef>
            </a:pPr>
            <a:r>
              <a:rPr lang="en-US" altLang="ja-JP" sz="1000" dirty="0">
                <a:latin typeface="黑体" panose="02010609060101010101" pitchFamily="2" charset="-122"/>
                <a:ea typeface="黑体" panose="02010609060101010101" pitchFamily="2" charset="-122"/>
              </a:rPr>
              <a:t>(3/3)</a:t>
            </a:r>
            <a:endParaRPr lang="en-US" altLang="ja-JP" sz="1000" dirty="0">
              <a:latin typeface="黑体" panose="02010609060101010101" pitchFamily="2" charset="-122"/>
              <a:ea typeface="黑体" panose="02010609060101010101" pitchFamily="2" charset="-122"/>
            </a:endParaRPr>
          </a:p>
        </p:txBody>
      </p:sp>
      <p:sp>
        <p:nvSpPr>
          <p:cNvPr id="71685" name="矩形 82949"/>
          <p:cNvSpPr/>
          <p:nvPr/>
        </p:nvSpPr>
        <p:spPr>
          <a:xfrm>
            <a:off x="4941888" y="914400"/>
            <a:ext cx="3962400" cy="228600"/>
          </a:xfrm>
          <a:prstGeom prst="rect">
            <a:avLst/>
          </a:prstGeom>
          <a:noFill/>
          <a:ln w="9525">
            <a:noFill/>
          </a:ln>
        </p:spPr>
        <p:txBody>
          <a:bodyPr anchor="t" anchorCtr="0"/>
          <a:p>
            <a:pPr marL="342900" indent="-342900" algn="r" eaLnBrk="0" hangingPunct="0">
              <a:spcBef>
                <a:spcPct val="50000"/>
              </a:spcBef>
            </a:pPr>
            <a:r>
              <a:rPr lang="ja-JP" altLang="en-US" sz="1200" b="1" dirty="0">
                <a:latin typeface="黑体" panose="02010609060101010101" pitchFamily="2" charset="-122"/>
                <a:ea typeface="黑体" panose="02010609060101010101" pitchFamily="2" charset="-122"/>
              </a:rPr>
              <a:t>制动助力器</a:t>
            </a:r>
            <a:r>
              <a:rPr lang="en-US" altLang="ja-JP" sz="1200" b="1" dirty="0">
                <a:latin typeface="黑体" panose="02010609060101010101" pitchFamily="2" charset="-122"/>
                <a:ea typeface="黑体" panose="02010609060101010101" pitchFamily="2" charset="-122"/>
              </a:rPr>
              <a:t>/</a:t>
            </a:r>
            <a:r>
              <a:rPr lang="en-US" altLang="ja-JP" sz="1200" b="1" dirty="0">
                <a:latin typeface="黑体" panose="02010609060101010101" pitchFamily="2" charset="-122"/>
                <a:ea typeface="黑体" panose="02010609060101010101" pitchFamily="2" charset="-122"/>
              </a:rPr>
              <a:t>(1) </a:t>
            </a:r>
            <a:r>
              <a:rPr lang="ja-JP" altLang="en-US" sz="1200" b="1" dirty="0">
                <a:latin typeface="黑体" panose="02010609060101010101" pitchFamily="2" charset="-122"/>
                <a:ea typeface="黑体" panose="02010609060101010101" pitchFamily="2" charset="-122"/>
              </a:rPr>
              <a:t>工作检查</a:t>
            </a:r>
            <a:endParaRPr lang="en-US" altLang="ja-JP" sz="1200" b="1" dirty="0">
              <a:latin typeface="黑体" panose="02010609060101010101" pitchFamily="2" charset="-122"/>
              <a:ea typeface="黑体" panose="02010609060101010101" pitchFamily="2" charset="-122"/>
            </a:endParaRPr>
          </a:p>
        </p:txBody>
      </p:sp>
      <p:sp>
        <p:nvSpPr>
          <p:cNvPr id="3" name="标题 431105"/>
          <p:cNvSpPr>
            <a:spLocks noGrp="1"/>
          </p:cNvSpPr>
          <p:nvPr/>
        </p:nvSpPr>
        <p:spPr>
          <a:xfrm>
            <a:off x="152400" y="171450"/>
            <a:ext cx="2268538" cy="304800"/>
          </a:xfrm>
          <a:prstGeom prst="rect">
            <a:avLst/>
          </a:prstGeom>
          <a:solidFill>
            <a:srgbClr val="C2FFF0"/>
          </a:solidFill>
          <a:ln w="9525">
            <a:noFill/>
          </a:ln>
        </p:spPr>
        <p:txBody>
          <a:bodyPr anchor="ctr" anchorCtr="0"/>
          <a:p>
            <a:pPr algn="ctr" eaLnBrk="0" hangingPunct="0">
              <a:buClrTx/>
              <a:buFontTx/>
            </a:pPr>
            <a:r>
              <a:rPr lang="zh-CN" altLang="zh-CN" b="1" dirty="0">
                <a:gradFill>
                  <a:gsLst>
                    <a:gs pos="0">
                      <a:srgbClr val="14CD68"/>
                    </a:gs>
                    <a:gs pos="100000">
                      <a:srgbClr val="0B6E38"/>
                    </a:gs>
                  </a:gsLst>
                  <a:lin scaled="0"/>
                </a:gradFill>
                <a:latin typeface="黑体" panose="02010609060101010101" pitchFamily="2" charset="-122"/>
                <a:ea typeface="黑体" panose="02010609060101010101" pitchFamily="2" charset="-122"/>
              </a:rPr>
              <a:t>汽车维护</a:t>
            </a:r>
            <a:endParaRPr lang="zh-CN" altLang="zh-CN" b="1" dirty="0">
              <a:gradFill>
                <a:gsLst>
                  <a:gs pos="0">
                    <a:srgbClr val="14CD68"/>
                  </a:gs>
                  <a:gs pos="100000">
                    <a:srgbClr val="0B6E38"/>
                  </a:gs>
                </a:gsLst>
                <a:lin scaled="0"/>
              </a:gradFill>
              <a:latin typeface="黑体" panose="02010609060101010101" pitchFamily="2" charset="-122"/>
              <a:ea typeface="黑体" panose="02010609060101010101" pitchFamily="2" charset="-122"/>
            </a:endParaRP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aphicFrame>
        <p:nvGraphicFramePr>
          <p:cNvPr id="73729" name="对象 85000"/>
          <p:cNvGraphicFramePr/>
          <p:nvPr/>
        </p:nvGraphicFramePr>
        <p:xfrm>
          <a:off x="1395413" y="1268413"/>
          <a:ext cx="6354762" cy="4321175"/>
        </p:xfrm>
        <a:graphic>
          <a:graphicData uri="http://schemas.openxmlformats.org/presentationml/2006/ole">
            <mc:AlternateContent xmlns:mc="http://schemas.openxmlformats.org/markup-compatibility/2006">
              <mc:Choice xmlns:v="urn:schemas-microsoft-com:vml" Requires="v">
                <p:oleObj spid="_x0000_s3077" name="" r:id="rId1" imgW="6350000" imgH="4318000" progId="Photoshop.Image.5">
                  <p:embed/>
                </p:oleObj>
              </mc:Choice>
              <mc:Fallback>
                <p:oleObj name="" r:id="rId1" imgW="6350000" imgH="4318000" progId="Photoshop.Image.5">
                  <p:embed/>
                  <p:pic>
                    <p:nvPicPr>
                      <p:cNvPr id="0" name="图片 3076"/>
                      <p:cNvPicPr/>
                      <p:nvPr/>
                    </p:nvPicPr>
                    <p:blipFill>
                      <a:blip r:embed="rId2"/>
                      <a:stretch>
                        <a:fillRect/>
                      </a:stretch>
                    </p:blipFill>
                    <p:spPr>
                      <a:xfrm>
                        <a:off x="1395413" y="1268413"/>
                        <a:ext cx="6354762" cy="4321175"/>
                      </a:xfrm>
                      <a:prstGeom prst="rect">
                        <a:avLst/>
                      </a:prstGeom>
                      <a:noFill/>
                      <a:ln w="38100">
                        <a:noFill/>
                        <a:miter/>
                      </a:ln>
                    </p:spPr>
                  </p:pic>
                </p:oleObj>
              </mc:Fallback>
            </mc:AlternateContent>
          </a:graphicData>
        </a:graphic>
      </p:graphicFrame>
      <p:sp>
        <p:nvSpPr>
          <p:cNvPr id="73730" name="标题 84993"/>
          <p:cNvSpPr>
            <a:spLocks noGrp="1"/>
          </p:cNvSpPr>
          <p:nvPr>
            <p:ph type="ctrTitle"/>
          </p:nvPr>
        </p:nvSpPr>
        <p:spPr>
          <a:xfrm>
            <a:off x="227013" y="419100"/>
            <a:ext cx="4114800" cy="304800"/>
          </a:xfrm>
        </p:spPr>
        <p:txBody>
          <a:bodyPr anchor="ctr" anchorCtr="0"/>
          <a:p>
            <a:pPr algn="l" defTabSz="914400">
              <a:buClrTx/>
              <a:buSzTx/>
              <a:buFontTx/>
              <a:buNone/>
            </a:pPr>
            <a:r>
              <a:rPr lang="zh-CN" altLang="en-US" sz="1400" b="1" kern="1200" baseline="0" dirty="0">
                <a:solidFill>
                  <a:srgbClr val="FF0000"/>
                </a:solidFill>
                <a:latin typeface="黑体" panose="02010609060101010101" pitchFamily="2" charset="-122"/>
                <a:ea typeface="黑体" panose="02010609060101010101" pitchFamily="2" charset="-122"/>
                <a:cs typeface="+mj-cs"/>
              </a:rPr>
              <a:t>顶起位置1</a:t>
            </a:r>
            <a:endParaRPr lang="zh-CN" altLang="en-US" sz="1400" b="1" kern="1200" baseline="0" dirty="0">
              <a:solidFill>
                <a:srgbClr val="FF0000"/>
              </a:solidFill>
              <a:latin typeface="黑体" panose="02010609060101010101" pitchFamily="2" charset="-122"/>
              <a:ea typeface="黑体" panose="02010609060101010101" pitchFamily="2" charset="-122"/>
              <a:cs typeface="+mj-cs"/>
            </a:endParaRPr>
          </a:p>
        </p:txBody>
      </p:sp>
      <p:sp>
        <p:nvSpPr>
          <p:cNvPr id="73731" name="副标题 84994"/>
          <p:cNvSpPr>
            <a:spLocks noGrp="1"/>
          </p:cNvSpPr>
          <p:nvPr>
            <p:ph type="subTitle" idx="1"/>
          </p:nvPr>
        </p:nvSpPr>
        <p:spPr>
          <a:xfrm>
            <a:off x="5181600" y="415925"/>
            <a:ext cx="3733800" cy="381000"/>
          </a:xfrm>
        </p:spPr>
        <p:txBody>
          <a:bodyPr anchor="t" anchorCtr="0"/>
          <a:p>
            <a:pPr algn="r" defTabSz="914400">
              <a:buClrTx/>
              <a:buSzTx/>
              <a:buFontTx/>
            </a:pPr>
            <a:r>
              <a:rPr lang="zh-CN" altLang="en-US" sz="1400" b="1" kern="1200" baseline="0" dirty="0">
                <a:solidFill>
                  <a:srgbClr val="0066FF"/>
                </a:solidFill>
                <a:latin typeface="黑体" panose="02010609060101010101" pitchFamily="2" charset="-122"/>
                <a:ea typeface="黑体" panose="02010609060101010101" pitchFamily="2" charset="-122"/>
                <a:cs typeface="+mn-cs"/>
              </a:rPr>
              <a:t>制动器</a:t>
            </a:r>
            <a:endParaRPr lang="zh-CN" altLang="en-US" sz="1400" b="1" kern="1200" baseline="0" dirty="0">
              <a:solidFill>
                <a:srgbClr val="0066FF"/>
              </a:solidFill>
              <a:latin typeface="黑体" panose="02010609060101010101" pitchFamily="2" charset="-122"/>
              <a:ea typeface="黑体" panose="02010609060101010101" pitchFamily="2" charset="-122"/>
              <a:cs typeface="+mn-cs"/>
            </a:endParaRPr>
          </a:p>
        </p:txBody>
      </p:sp>
      <p:sp>
        <p:nvSpPr>
          <p:cNvPr id="73732" name="文本框 84995"/>
          <p:cNvSpPr txBox="1"/>
          <p:nvPr/>
        </p:nvSpPr>
        <p:spPr>
          <a:xfrm>
            <a:off x="7086600" y="6019800"/>
            <a:ext cx="1447800" cy="244475"/>
          </a:xfrm>
          <a:prstGeom prst="rect">
            <a:avLst/>
          </a:prstGeom>
          <a:noFill/>
          <a:ln w="9525">
            <a:noFill/>
          </a:ln>
        </p:spPr>
        <p:txBody>
          <a:bodyPr anchor="t" anchorCtr="0">
            <a:spAutoFit/>
          </a:bodyPr>
          <a:p>
            <a:pPr algn="r" eaLnBrk="0" hangingPunct="0">
              <a:spcBef>
                <a:spcPct val="50000"/>
              </a:spcBef>
            </a:pPr>
            <a:r>
              <a:rPr lang="en-US" altLang="ja-JP" sz="1000" dirty="0">
                <a:latin typeface="黑体" panose="02010609060101010101" pitchFamily="2" charset="-122"/>
                <a:ea typeface="黑体" panose="02010609060101010101" pitchFamily="2" charset="-122"/>
              </a:rPr>
              <a:t>(3/3)</a:t>
            </a:r>
            <a:endParaRPr lang="en-US" altLang="ja-JP" sz="1000" dirty="0">
              <a:latin typeface="黑体" panose="02010609060101010101" pitchFamily="2" charset="-122"/>
              <a:ea typeface="黑体" panose="02010609060101010101" pitchFamily="2" charset="-122"/>
            </a:endParaRPr>
          </a:p>
        </p:txBody>
      </p:sp>
      <p:sp>
        <p:nvSpPr>
          <p:cNvPr id="73733" name="矩形 84996"/>
          <p:cNvSpPr/>
          <p:nvPr/>
        </p:nvSpPr>
        <p:spPr>
          <a:xfrm>
            <a:off x="4941888" y="914400"/>
            <a:ext cx="3962400" cy="228600"/>
          </a:xfrm>
          <a:prstGeom prst="rect">
            <a:avLst/>
          </a:prstGeom>
          <a:noFill/>
          <a:ln w="9525">
            <a:noFill/>
          </a:ln>
        </p:spPr>
        <p:txBody>
          <a:bodyPr anchor="t" anchorCtr="0"/>
          <a:p>
            <a:pPr marL="342900" indent="-342900" algn="r" eaLnBrk="0" hangingPunct="0">
              <a:spcBef>
                <a:spcPct val="50000"/>
              </a:spcBef>
            </a:pPr>
            <a:r>
              <a:rPr lang="ja-JP" altLang="en-US" sz="1200" b="1" dirty="0">
                <a:latin typeface="黑体" panose="02010609060101010101" pitchFamily="2" charset="-122"/>
                <a:ea typeface="黑体" panose="02010609060101010101" pitchFamily="2" charset="-122"/>
              </a:rPr>
              <a:t>制动助力器</a:t>
            </a:r>
            <a:r>
              <a:rPr lang="en-US" altLang="ja-JP" sz="1200" b="1" dirty="0">
                <a:latin typeface="黑体" panose="02010609060101010101" pitchFamily="2" charset="-122"/>
                <a:ea typeface="黑体" panose="02010609060101010101" pitchFamily="2" charset="-122"/>
              </a:rPr>
              <a:t>/</a:t>
            </a:r>
            <a:r>
              <a:rPr lang="en-US" altLang="ja-JP" sz="1200" b="1" dirty="0">
                <a:latin typeface="黑体" panose="02010609060101010101" pitchFamily="2" charset="-122"/>
                <a:ea typeface="黑体" panose="02010609060101010101" pitchFamily="2" charset="-122"/>
              </a:rPr>
              <a:t>(2) </a:t>
            </a:r>
            <a:r>
              <a:rPr lang="ja-JP" altLang="en-US" sz="1200" b="1" dirty="0">
                <a:latin typeface="黑体" panose="02010609060101010101" pitchFamily="2" charset="-122"/>
                <a:ea typeface="黑体" panose="02010609060101010101" pitchFamily="2" charset="-122"/>
              </a:rPr>
              <a:t>气密性检查</a:t>
            </a:r>
            <a:endParaRPr lang="en-US" altLang="ja-JP" sz="1200" b="1" dirty="0">
              <a:latin typeface="黑体" panose="02010609060101010101" pitchFamily="2" charset="-122"/>
              <a:ea typeface="黑体" panose="02010609060101010101" pitchFamily="2" charset="-122"/>
            </a:endParaRPr>
          </a:p>
        </p:txBody>
      </p:sp>
      <p:sp>
        <p:nvSpPr>
          <p:cNvPr id="7183" name="标题 431105"/>
          <p:cNvSpPr>
            <a:spLocks noGrp="1"/>
          </p:cNvSpPr>
          <p:nvPr/>
        </p:nvSpPr>
        <p:spPr>
          <a:xfrm>
            <a:off x="25400" y="44450"/>
            <a:ext cx="2268538" cy="304800"/>
          </a:xfrm>
          <a:prstGeom prst="rect">
            <a:avLst/>
          </a:prstGeom>
          <a:solidFill>
            <a:srgbClr val="C2FFF0"/>
          </a:solidFill>
          <a:ln w="9525">
            <a:noFill/>
          </a:ln>
        </p:spPr>
        <p:txBody>
          <a:bodyPr anchor="ctr" anchorCtr="0"/>
          <a:p>
            <a:pPr algn="ctr" eaLnBrk="0" hangingPunct="0">
              <a:buClrTx/>
              <a:buFontTx/>
            </a:pPr>
            <a:r>
              <a:rPr lang="zh-CN" altLang="zh-CN" b="1" dirty="0">
                <a:gradFill>
                  <a:gsLst>
                    <a:gs pos="0">
                      <a:srgbClr val="14CD68"/>
                    </a:gs>
                    <a:gs pos="100000">
                      <a:srgbClr val="0B6E38"/>
                    </a:gs>
                  </a:gsLst>
                  <a:lin scaled="0"/>
                </a:gradFill>
                <a:latin typeface="黑体" panose="02010609060101010101" pitchFamily="2" charset="-122"/>
                <a:ea typeface="黑体" panose="02010609060101010101" pitchFamily="2" charset="-122"/>
              </a:rPr>
              <a:t>汽车维护</a:t>
            </a:r>
            <a:endParaRPr lang="zh-CN" altLang="zh-CN" b="1" dirty="0">
              <a:gradFill>
                <a:gsLst>
                  <a:gs pos="0">
                    <a:srgbClr val="14CD68"/>
                  </a:gs>
                  <a:gs pos="100000">
                    <a:srgbClr val="0B6E38"/>
                  </a:gs>
                </a:gsLst>
                <a:lin scaled="0"/>
              </a:gradFill>
              <a:latin typeface="黑体" panose="02010609060101010101" pitchFamily="2" charset="-122"/>
              <a:ea typeface="黑体" panose="02010609060101010101" pitchFamily="2" charset="-122"/>
            </a:endParaRP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aphicFrame>
        <p:nvGraphicFramePr>
          <p:cNvPr id="75777" name="对象 87047"/>
          <p:cNvGraphicFramePr/>
          <p:nvPr/>
        </p:nvGraphicFramePr>
        <p:xfrm>
          <a:off x="1397000" y="1270000"/>
          <a:ext cx="6354763" cy="4321175"/>
        </p:xfrm>
        <a:graphic>
          <a:graphicData uri="http://schemas.openxmlformats.org/presentationml/2006/ole">
            <mc:AlternateContent xmlns:mc="http://schemas.openxmlformats.org/markup-compatibility/2006">
              <mc:Choice xmlns:v="urn:schemas-microsoft-com:vml" Requires="v">
                <p:oleObj spid="_x0000_s3078" name="" r:id="rId1" imgW="6350000" imgH="4318000" progId="Photoshop.Image.5">
                  <p:embed/>
                </p:oleObj>
              </mc:Choice>
              <mc:Fallback>
                <p:oleObj name="" r:id="rId1" imgW="6350000" imgH="4318000" progId="Photoshop.Image.5">
                  <p:embed/>
                  <p:pic>
                    <p:nvPicPr>
                      <p:cNvPr id="0" name="图片 3077"/>
                      <p:cNvPicPr/>
                      <p:nvPr/>
                    </p:nvPicPr>
                    <p:blipFill>
                      <a:blip r:embed="rId2"/>
                      <a:stretch>
                        <a:fillRect/>
                      </a:stretch>
                    </p:blipFill>
                    <p:spPr>
                      <a:xfrm>
                        <a:off x="1397000" y="1270000"/>
                        <a:ext cx="6354763" cy="4321175"/>
                      </a:xfrm>
                      <a:prstGeom prst="rect">
                        <a:avLst/>
                      </a:prstGeom>
                      <a:noFill/>
                      <a:ln w="38100">
                        <a:noFill/>
                        <a:miter/>
                      </a:ln>
                    </p:spPr>
                  </p:pic>
                </p:oleObj>
              </mc:Fallback>
            </mc:AlternateContent>
          </a:graphicData>
        </a:graphic>
      </p:graphicFrame>
      <p:sp>
        <p:nvSpPr>
          <p:cNvPr id="75778" name="标题 87041"/>
          <p:cNvSpPr>
            <a:spLocks noGrp="1"/>
          </p:cNvSpPr>
          <p:nvPr>
            <p:ph type="ctrTitle"/>
          </p:nvPr>
        </p:nvSpPr>
        <p:spPr>
          <a:xfrm>
            <a:off x="227013" y="419100"/>
            <a:ext cx="4114800" cy="304800"/>
          </a:xfrm>
        </p:spPr>
        <p:txBody>
          <a:bodyPr anchor="ctr" anchorCtr="0"/>
          <a:p>
            <a:pPr algn="l" defTabSz="914400">
              <a:buClrTx/>
              <a:buSzTx/>
              <a:buFontTx/>
              <a:buNone/>
            </a:pPr>
            <a:r>
              <a:rPr lang="zh-CN" altLang="en-US" sz="1400" b="1" kern="1200" baseline="0" dirty="0">
                <a:solidFill>
                  <a:srgbClr val="FF0000"/>
                </a:solidFill>
                <a:latin typeface="黑体" panose="02010609060101010101" pitchFamily="2" charset="-122"/>
                <a:ea typeface="黑体" panose="02010609060101010101" pitchFamily="2" charset="-122"/>
                <a:cs typeface="+mj-cs"/>
              </a:rPr>
              <a:t>顶起位置1</a:t>
            </a:r>
            <a:endParaRPr lang="zh-CN" altLang="en-US" sz="1400" b="1" kern="1200" baseline="0" dirty="0">
              <a:solidFill>
                <a:srgbClr val="FF0000"/>
              </a:solidFill>
              <a:latin typeface="黑体" panose="02010609060101010101" pitchFamily="2" charset="-122"/>
              <a:ea typeface="黑体" panose="02010609060101010101" pitchFamily="2" charset="-122"/>
              <a:cs typeface="+mj-cs"/>
            </a:endParaRPr>
          </a:p>
        </p:txBody>
      </p:sp>
      <p:sp>
        <p:nvSpPr>
          <p:cNvPr id="75779" name="副标题 87042"/>
          <p:cNvSpPr>
            <a:spLocks noGrp="1"/>
          </p:cNvSpPr>
          <p:nvPr>
            <p:ph type="subTitle" idx="1"/>
          </p:nvPr>
        </p:nvSpPr>
        <p:spPr>
          <a:xfrm>
            <a:off x="5181600" y="415925"/>
            <a:ext cx="3733800" cy="381000"/>
          </a:xfrm>
        </p:spPr>
        <p:txBody>
          <a:bodyPr anchor="t" anchorCtr="0"/>
          <a:p>
            <a:pPr algn="r" defTabSz="914400">
              <a:buClrTx/>
              <a:buSzTx/>
              <a:buFontTx/>
            </a:pPr>
            <a:r>
              <a:rPr lang="zh-CN" altLang="en-US" sz="1400" b="1" kern="1200" baseline="0" dirty="0">
                <a:solidFill>
                  <a:srgbClr val="0066FF"/>
                </a:solidFill>
                <a:latin typeface="黑体" panose="02010609060101010101" pitchFamily="2" charset="-122"/>
                <a:ea typeface="黑体" panose="02010609060101010101" pitchFamily="2" charset="-122"/>
                <a:cs typeface="+mn-cs"/>
              </a:rPr>
              <a:t>制动器</a:t>
            </a:r>
            <a:endParaRPr lang="zh-CN" altLang="en-US" sz="1400" b="1" kern="1200" baseline="0" dirty="0">
              <a:solidFill>
                <a:srgbClr val="0066FF"/>
              </a:solidFill>
              <a:latin typeface="黑体" panose="02010609060101010101" pitchFamily="2" charset="-122"/>
              <a:ea typeface="黑体" panose="02010609060101010101" pitchFamily="2" charset="-122"/>
              <a:cs typeface="+mn-cs"/>
            </a:endParaRPr>
          </a:p>
        </p:txBody>
      </p:sp>
      <p:sp>
        <p:nvSpPr>
          <p:cNvPr id="75780" name="文本框 87043"/>
          <p:cNvSpPr txBox="1"/>
          <p:nvPr/>
        </p:nvSpPr>
        <p:spPr>
          <a:xfrm>
            <a:off x="7086600" y="6019800"/>
            <a:ext cx="1447800" cy="244475"/>
          </a:xfrm>
          <a:prstGeom prst="rect">
            <a:avLst/>
          </a:prstGeom>
          <a:noFill/>
          <a:ln w="9525">
            <a:noFill/>
          </a:ln>
        </p:spPr>
        <p:txBody>
          <a:bodyPr anchor="t" anchorCtr="0">
            <a:spAutoFit/>
          </a:bodyPr>
          <a:p>
            <a:pPr algn="r" eaLnBrk="0" hangingPunct="0">
              <a:spcBef>
                <a:spcPct val="50000"/>
              </a:spcBef>
            </a:pPr>
            <a:r>
              <a:rPr lang="en-US" altLang="ja-JP" sz="1000" dirty="0">
                <a:latin typeface="黑体" panose="02010609060101010101" pitchFamily="2" charset="-122"/>
                <a:ea typeface="黑体" panose="02010609060101010101" pitchFamily="2" charset="-122"/>
              </a:rPr>
              <a:t>(3/3)</a:t>
            </a:r>
            <a:endParaRPr lang="en-US" altLang="ja-JP" sz="1000" dirty="0">
              <a:latin typeface="黑体" panose="02010609060101010101" pitchFamily="2" charset="-122"/>
              <a:ea typeface="黑体" panose="02010609060101010101" pitchFamily="2" charset="-122"/>
            </a:endParaRPr>
          </a:p>
        </p:txBody>
      </p:sp>
      <p:sp>
        <p:nvSpPr>
          <p:cNvPr id="75781" name="矩形 87044"/>
          <p:cNvSpPr/>
          <p:nvPr/>
        </p:nvSpPr>
        <p:spPr>
          <a:xfrm>
            <a:off x="4941888" y="914400"/>
            <a:ext cx="3962400" cy="228600"/>
          </a:xfrm>
          <a:prstGeom prst="rect">
            <a:avLst/>
          </a:prstGeom>
          <a:noFill/>
          <a:ln w="9525">
            <a:noFill/>
          </a:ln>
        </p:spPr>
        <p:txBody>
          <a:bodyPr anchor="t" anchorCtr="0"/>
          <a:p>
            <a:pPr marL="342900" indent="-342900" algn="r" eaLnBrk="0" hangingPunct="0">
              <a:spcBef>
                <a:spcPct val="50000"/>
              </a:spcBef>
            </a:pPr>
            <a:r>
              <a:rPr lang="ja-JP" altLang="en-US" sz="1200" b="1" dirty="0">
                <a:latin typeface="黑体" panose="02010609060101010101" pitchFamily="2" charset="-122"/>
                <a:ea typeface="黑体" panose="02010609060101010101" pitchFamily="2" charset="-122"/>
              </a:rPr>
              <a:t>制动助力器</a:t>
            </a:r>
            <a:r>
              <a:rPr lang="en-US" altLang="ja-JP" sz="1200" b="1" dirty="0">
                <a:latin typeface="黑体" panose="02010609060101010101" pitchFamily="2" charset="-122"/>
                <a:ea typeface="黑体" panose="02010609060101010101" pitchFamily="2" charset="-122"/>
              </a:rPr>
              <a:t>/</a:t>
            </a:r>
            <a:r>
              <a:rPr lang="en-US" altLang="ja-JP" sz="1200" b="1" dirty="0">
                <a:latin typeface="黑体" panose="02010609060101010101" pitchFamily="2" charset="-122"/>
                <a:ea typeface="黑体" panose="02010609060101010101" pitchFamily="2" charset="-122"/>
              </a:rPr>
              <a:t>(3) </a:t>
            </a:r>
            <a:r>
              <a:rPr lang="ja-JP" altLang="en-US" sz="1200" b="1" dirty="0">
                <a:latin typeface="黑体" panose="02010609060101010101" pitchFamily="2" charset="-122"/>
                <a:ea typeface="黑体" panose="02010609060101010101" pitchFamily="2" charset="-122"/>
              </a:rPr>
              <a:t>真空检查</a:t>
            </a:r>
            <a:endParaRPr lang="en-US" altLang="ja-JP" sz="1200" b="1" dirty="0">
              <a:latin typeface="黑体" panose="02010609060101010101" pitchFamily="2" charset="-122"/>
              <a:ea typeface="黑体" panose="02010609060101010101" pitchFamily="2" charset="-122"/>
            </a:endParaRPr>
          </a:p>
        </p:txBody>
      </p:sp>
      <p:sp>
        <p:nvSpPr>
          <p:cNvPr id="7183" name="标题 431105"/>
          <p:cNvSpPr>
            <a:spLocks noGrp="1"/>
          </p:cNvSpPr>
          <p:nvPr/>
        </p:nvSpPr>
        <p:spPr>
          <a:xfrm>
            <a:off x="25400" y="44450"/>
            <a:ext cx="2268538" cy="304800"/>
          </a:xfrm>
          <a:prstGeom prst="rect">
            <a:avLst/>
          </a:prstGeom>
          <a:solidFill>
            <a:srgbClr val="C2FFF0"/>
          </a:solidFill>
          <a:ln w="9525">
            <a:noFill/>
          </a:ln>
        </p:spPr>
        <p:txBody>
          <a:bodyPr anchor="ctr" anchorCtr="0"/>
          <a:p>
            <a:pPr algn="ctr" eaLnBrk="0" hangingPunct="0">
              <a:buClrTx/>
              <a:buFontTx/>
            </a:pPr>
            <a:r>
              <a:rPr lang="zh-CN" altLang="zh-CN" b="1" dirty="0">
                <a:gradFill>
                  <a:gsLst>
                    <a:gs pos="0">
                      <a:srgbClr val="14CD68"/>
                    </a:gs>
                    <a:gs pos="100000">
                      <a:srgbClr val="0B6E38"/>
                    </a:gs>
                  </a:gsLst>
                  <a:lin scaled="0"/>
                </a:gradFill>
                <a:latin typeface="黑体" panose="02010609060101010101" pitchFamily="2" charset="-122"/>
                <a:ea typeface="黑体" panose="02010609060101010101" pitchFamily="2" charset="-122"/>
              </a:rPr>
              <a:t>汽车维护</a:t>
            </a:r>
            <a:endParaRPr lang="zh-CN" altLang="zh-CN" b="1" dirty="0">
              <a:gradFill>
                <a:gsLst>
                  <a:gs pos="0">
                    <a:srgbClr val="14CD68"/>
                  </a:gs>
                  <a:gs pos="100000">
                    <a:srgbClr val="0B6E38"/>
                  </a:gs>
                </a:gsLst>
                <a:lin scaled="0"/>
              </a:gradFill>
              <a:latin typeface="黑体" panose="02010609060101010101" pitchFamily="2" charset="-122"/>
              <a:ea typeface="黑体" panose="02010609060101010101" pitchFamily="2" charset="-122"/>
            </a:endParaRP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7825" name="标题 89089"/>
          <p:cNvSpPr>
            <a:spLocks noGrp="1"/>
          </p:cNvSpPr>
          <p:nvPr>
            <p:ph type="ctrTitle"/>
          </p:nvPr>
        </p:nvSpPr>
        <p:spPr>
          <a:xfrm>
            <a:off x="227013" y="419100"/>
            <a:ext cx="4114800" cy="304800"/>
          </a:xfrm>
        </p:spPr>
        <p:txBody>
          <a:bodyPr anchor="ctr" anchorCtr="0"/>
          <a:p>
            <a:pPr algn="l" defTabSz="914400">
              <a:buClrTx/>
              <a:buSzTx/>
              <a:buFontTx/>
              <a:buNone/>
            </a:pPr>
            <a:r>
              <a:rPr lang="zh-CN" altLang="en-US" sz="1400" b="1" kern="1200" baseline="0" dirty="0">
                <a:solidFill>
                  <a:srgbClr val="FF0000"/>
                </a:solidFill>
                <a:latin typeface="黑体" panose="02010609060101010101" pitchFamily="2" charset="-122"/>
                <a:ea typeface="黑体" panose="02010609060101010101" pitchFamily="2" charset="-122"/>
                <a:cs typeface="+mj-cs"/>
              </a:rPr>
              <a:t>顶起位置1</a:t>
            </a:r>
            <a:endParaRPr lang="zh-CN" altLang="en-US" sz="1400" b="1" kern="1200" baseline="0" dirty="0">
              <a:solidFill>
                <a:srgbClr val="FF0000"/>
              </a:solidFill>
              <a:latin typeface="黑体" panose="02010609060101010101" pitchFamily="2" charset="-122"/>
              <a:ea typeface="黑体" panose="02010609060101010101" pitchFamily="2" charset="-122"/>
              <a:cs typeface="+mj-cs"/>
            </a:endParaRPr>
          </a:p>
        </p:txBody>
      </p:sp>
      <p:sp>
        <p:nvSpPr>
          <p:cNvPr id="77826" name="副标题 89090"/>
          <p:cNvSpPr>
            <a:spLocks noGrp="1"/>
          </p:cNvSpPr>
          <p:nvPr>
            <p:ph type="subTitle" idx="1"/>
          </p:nvPr>
        </p:nvSpPr>
        <p:spPr>
          <a:xfrm>
            <a:off x="5181600" y="415925"/>
            <a:ext cx="3733800" cy="381000"/>
          </a:xfrm>
        </p:spPr>
        <p:txBody>
          <a:bodyPr anchor="t" anchorCtr="0"/>
          <a:p>
            <a:pPr algn="r" defTabSz="914400">
              <a:buClrTx/>
              <a:buSzTx/>
              <a:buFontTx/>
            </a:pPr>
            <a:r>
              <a:rPr lang="zh-CN" altLang="en-US" sz="1400" b="1" kern="1200" baseline="0" dirty="0">
                <a:solidFill>
                  <a:srgbClr val="0066FF"/>
                </a:solidFill>
                <a:latin typeface="黑体" panose="02010609060101010101" pitchFamily="2" charset="-122"/>
                <a:ea typeface="黑体" panose="02010609060101010101" pitchFamily="2" charset="-122"/>
                <a:cs typeface="+mn-cs"/>
              </a:rPr>
              <a:t>离合器</a:t>
            </a:r>
            <a:endParaRPr lang="zh-CN" altLang="en-US" sz="1400" b="1" kern="1200" baseline="0" dirty="0">
              <a:solidFill>
                <a:srgbClr val="0066FF"/>
              </a:solidFill>
              <a:latin typeface="黑体" panose="02010609060101010101" pitchFamily="2" charset="-122"/>
              <a:ea typeface="黑体" panose="02010609060101010101" pitchFamily="2" charset="-122"/>
              <a:cs typeface="+mn-cs"/>
            </a:endParaRPr>
          </a:p>
        </p:txBody>
      </p:sp>
      <p:sp>
        <p:nvSpPr>
          <p:cNvPr id="77827" name="文本框 89091"/>
          <p:cNvSpPr txBox="1"/>
          <p:nvPr/>
        </p:nvSpPr>
        <p:spPr>
          <a:xfrm>
            <a:off x="7086600" y="6019800"/>
            <a:ext cx="1447800" cy="244475"/>
          </a:xfrm>
          <a:prstGeom prst="rect">
            <a:avLst/>
          </a:prstGeom>
          <a:noFill/>
          <a:ln w="9525">
            <a:noFill/>
          </a:ln>
        </p:spPr>
        <p:txBody>
          <a:bodyPr anchor="t" anchorCtr="0">
            <a:spAutoFit/>
          </a:bodyPr>
          <a:p>
            <a:pPr algn="r" eaLnBrk="0" hangingPunct="0">
              <a:spcBef>
                <a:spcPct val="50000"/>
              </a:spcBef>
            </a:pPr>
            <a:r>
              <a:rPr lang="en-US" altLang="ja-JP" sz="1000" dirty="0">
                <a:latin typeface="黑体" panose="02010609060101010101" pitchFamily="2" charset="-122"/>
                <a:ea typeface="黑体" panose="02010609060101010101" pitchFamily="2" charset="-122"/>
              </a:rPr>
              <a:t>(1/3)</a:t>
            </a:r>
            <a:endParaRPr lang="en-US" altLang="ja-JP" sz="1000" dirty="0">
              <a:latin typeface="黑体" panose="02010609060101010101" pitchFamily="2" charset="-122"/>
              <a:ea typeface="黑体" panose="02010609060101010101" pitchFamily="2" charset="-122"/>
            </a:endParaRPr>
          </a:p>
        </p:txBody>
      </p:sp>
      <p:pic>
        <p:nvPicPr>
          <p:cNvPr id="77828" name="图片 89093" descr="C:\WINDOWS\Desktop\team21\37.jpg"/>
          <p:cNvPicPr>
            <a:picLocks noChangeAspect="1"/>
          </p:cNvPicPr>
          <p:nvPr/>
        </p:nvPicPr>
        <p:blipFill>
          <a:blip r:embed="rId1"/>
          <a:stretch>
            <a:fillRect/>
          </a:stretch>
        </p:blipFill>
        <p:spPr>
          <a:xfrm>
            <a:off x="1395413" y="1270000"/>
            <a:ext cx="6351587" cy="4318000"/>
          </a:xfrm>
          <a:prstGeom prst="rect">
            <a:avLst/>
          </a:prstGeom>
          <a:noFill/>
          <a:ln w="9525">
            <a:noFill/>
          </a:ln>
        </p:spPr>
      </p:pic>
      <p:sp>
        <p:nvSpPr>
          <p:cNvPr id="77829" name="矩形 89094"/>
          <p:cNvSpPr/>
          <p:nvPr/>
        </p:nvSpPr>
        <p:spPr>
          <a:xfrm>
            <a:off x="1733550" y="2906713"/>
            <a:ext cx="1098550" cy="274637"/>
          </a:xfrm>
          <a:prstGeom prst="rect">
            <a:avLst/>
          </a:prstGeom>
          <a:noFill/>
          <a:ln w="9525">
            <a:noFill/>
          </a:ln>
        </p:spPr>
        <p:txBody>
          <a:bodyPr wrap="none" anchor="t" anchorCtr="0">
            <a:spAutoFit/>
          </a:bodyPr>
          <a:p>
            <a:pPr eaLnBrk="0" hangingPunct="0"/>
            <a:r>
              <a:rPr lang="ja-JP" altLang="en-US" sz="1200" dirty="0">
                <a:latin typeface="黑体" panose="02010609060101010101" pitchFamily="2" charset="-122"/>
                <a:ea typeface="黑体" panose="02010609060101010101" pitchFamily="2" charset="-122"/>
              </a:rPr>
              <a:t>总泵液体渗漏</a:t>
            </a:r>
            <a:endParaRPr lang="ja-JP" altLang="en-US" sz="1200" dirty="0">
              <a:latin typeface="黑体" panose="02010609060101010101" pitchFamily="2" charset="-122"/>
              <a:ea typeface="黑体" panose="02010609060101010101" pitchFamily="2" charset="-122"/>
            </a:endParaRPr>
          </a:p>
        </p:txBody>
      </p:sp>
      <p:sp>
        <p:nvSpPr>
          <p:cNvPr id="77830" name="矩形 89095"/>
          <p:cNvSpPr/>
          <p:nvPr/>
        </p:nvSpPr>
        <p:spPr>
          <a:xfrm>
            <a:off x="4681538" y="1668463"/>
            <a:ext cx="869950" cy="274637"/>
          </a:xfrm>
          <a:prstGeom prst="rect">
            <a:avLst/>
          </a:prstGeom>
          <a:noFill/>
          <a:ln w="9525">
            <a:noFill/>
          </a:ln>
        </p:spPr>
        <p:txBody>
          <a:bodyPr wrap="none" anchor="t" anchorCtr="0">
            <a:spAutoFit/>
          </a:bodyPr>
          <a:p>
            <a:pPr eaLnBrk="0" hangingPunct="0"/>
            <a:r>
              <a:rPr lang="ja-JP" altLang="en-US" sz="1200" dirty="0">
                <a:latin typeface="黑体" panose="02010609060101010101" pitchFamily="2" charset="-122"/>
                <a:ea typeface="黑体" panose="02010609060101010101" pitchFamily="2" charset="-122"/>
              </a:rPr>
              <a:t>踩下踏板 </a:t>
            </a:r>
            <a:endParaRPr lang="ja-JP" altLang="en-US" sz="1200" dirty="0">
              <a:latin typeface="黑体" panose="02010609060101010101" pitchFamily="2" charset="-122"/>
              <a:ea typeface="黑体" panose="02010609060101010101" pitchFamily="2" charset="-122"/>
            </a:endParaRPr>
          </a:p>
        </p:txBody>
      </p:sp>
      <p:sp>
        <p:nvSpPr>
          <p:cNvPr id="7183" name="标题 431105"/>
          <p:cNvSpPr>
            <a:spLocks noGrp="1"/>
          </p:cNvSpPr>
          <p:nvPr/>
        </p:nvSpPr>
        <p:spPr>
          <a:xfrm>
            <a:off x="25400" y="44450"/>
            <a:ext cx="2268538" cy="304800"/>
          </a:xfrm>
          <a:prstGeom prst="rect">
            <a:avLst/>
          </a:prstGeom>
          <a:solidFill>
            <a:srgbClr val="C2FFF0"/>
          </a:solidFill>
          <a:ln w="9525">
            <a:noFill/>
          </a:ln>
        </p:spPr>
        <p:txBody>
          <a:bodyPr anchor="ctr" anchorCtr="0"/>
          <a:p>
            <a:pPr algn="ctr" eaLnBrk="0" hangingPunct="0">
              <a:buClrTx/>
              <a:buFontTx/>
            </a:pPr>
            <a:r>
              <a:rPr lang="zh-CN" altLang="zh-CN" b="1" dirty="0">
                <a:gradFill>
                  <a:gsLst>
                    <a:gs pos="0">
                      <a:srgbClr val="14CD68"/>
                    </a:gs>
                    <a:gs pos="100000">
                      <a:srgbClr val="0B6E38"/>
                    </a:gs>
                  </a:gsLst>
                  <a:lin scaled="0"/>
                </a:gradFill>
                <a:latin typeface="黑体" panose="02010609060101010101" pitchFamily="2" charset="-122"/>
                <a:ea typeface="黑体" panose="02010609060101010101" pitchFamily="2" charset="-122"/>
              </a:rPr>
              <a:t>汽车维护</a:t>
            </a:r>
            <a:endParaRPr lang="zh-CN" altLang="zh-CN" b="1" dirty="0">
              <a:gradFill>
                <a:gsLst>
                  <a:gs pos="0">
                    <a:srgbClr val="14CD68"/>
                  </a:gs>
                  <a:gs pos="100000">
                    <a:srgbClr val="0B6E38"/>
                  </a:gs>
                </a:gsLst>
                <a:lin scaled="0"/>
              </a:gradFill>
              <a:latin typeface="黑体" panose="02010609060101010101" pitchFamily="2" charset="-122"/>
              <a:ea typeface="黑体" panose="02010609060101010101" pitchFamily="2" charset="-122"/>
            </a:endParaRP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79873" name="图片 91146" descr="E:\Documents and Settings\pc27\桌面\matsumoto\team21-new\toyotech\naoshi\Periodic Maintenance 1 (Description-Lift Position 1)\P38.jpg"/>
          <p:cNvPicPr>
            <a:picLocks noChangeAspect="1"/>
          </p:cNvPicPr>
          <p:nvPr/>
        </p:nvPicPr>
        <p:blipFill>
          <a:blip r:embed="rId1"/>
          <a:stretch>
            <a:fillRect/>
          </a:stretch>
        </p:blipFill>
        <p:spPr>
          <a:xfrm>
            <a:off x="1395413" y="1270000"/>
            <a:ext cx="6348412" cy="4316413"/>
          </a:xfrm>
          <a:prstGeom prst="rect">
            <a:avLst/>
          </a:prstGeom>
          <a:noFill/>
          <a:ln w="9525">
            <a:noFill/>
          </a:ln>
        </p:spPr>
      </p:pic>
      <p:sp>
        <p:nvSpPr>
          <p:cNvPr id="79874" name="标题 91137"/>
          <p:cNvSpPr>
            <a:spLocks noGrp="1"/>
          </p:cNvSpPr>
          <p:nvPr>
            <p:ph type="ctrTitle"/>
          </p:nvPr>
        </p:nvSpPr>
        <p:spPr>
          <a:xfrm>
            <a:off x="227013" y="419100"/>
            <a:ext cx="4114800" cy="304800"/>
          </a:xfrm>
        </p:spPr>
        <p:txBody>
          <a:bodyPr anchor="ctr" anchorCtr="0"/>
          <a:p>
            <a:pPr algn="l" defTabSz="914400">
              <a:buClrTx/>
              <a:buSzTx/>
              <a:buFontTx/>
              <a:buNone/>
            </a:pPr>
            <a:r>
              <a:rPr lang="zh-CN" altLang="en-US" sz="1400" b="1" kern="1200" baseline="0" dirty="0">
                <a:solidFill>
                  <a:srgbClr val="FF0000"/>
                </a:solidFill>
                <a:latin typeface="黑体" panose="02010609060101010101" pitchFamily="2" charset="-122"/>
                <a:ea typeface="黑体" panose="02010609060101010101" pitchFamily="2" charset="-122"/>
                <a:cs typeface="+mj-cs"/>
              </a:rPr>
              <a:t>顶起位置1</a:t>
            </a:r>
            <a:endParaRPr lang="zh-CN" altLang="en-US" sz="1400" b="1" kern="1200" baseline="0" dirty="0">
              <a:solidFill>
                <a:srgbClr val="FF0000"/>
              </a:solidFill>
              <a:latin typeface="黑体" panose="02010609060101010101" pitchFamily="2" charset="-122"/>
              <a:ea typeface="黑体" panose="02010609060101010101" pitchFamily="2" charset="-122"/>
              <a:cs typeface="+mj-cs"/>
            </a:endParaRPr>
          </a:p>
        </p:txBody>
      </p:sp>
      <p:sp>
        <p:nvSpPr>
          <p:cNvPr id="79875" name="副标题 91138"/>
          <p:cNvSpPr>
            <a:spLocks noGrp="1"/>
          </p:cNvSpPr>
          <p:nvPr>
            <p:ph type="subTitle" idx="1"/>
          </p:nvPr>
        </p:nvSpPr>
        <p:spPr>
          <a:xfrm>
            <a:off x="5181600" y="415925"/>
            <a:ext cx="3733800" cy="381000"/>
          </a:xfrm>
        </p:spPr>
        <p:txBody>
          <a:bodyPr anchor="t" anchorCtr="0"/>
          <a:p>
            <a:pPr algn="r" defTabSz="914400">
              <a:buClrTx/>
              <a:buSzTx/>
              <a:buFontTx/>
            </a:pPr>
            <a:r>
              <a:rPr lang="zh-CN" altLang="en-US" sz="1400" b="1" kern="1200" baseline="0" dirty="0">
                <a:solidFill>
                  <a:srgbClr val="0066FF"/>
                </a:solidFill>
                <a:latin typeface="黑体" panose="02010609060101010101" pitchFamily="2" charset="-122"/>
                <a:ea typeface="黑体" panose="02010609060101010101" pitchFamily="2" charset="-122"/>
                <a:cs typeface="+mn-cs"/>
              </a:rPr>
              <a:t>离合器</a:t>
            </a:r>
            <a:endParaRPr lang="zh-CN" altLang="en-US" sz="1400" b="1" kern="1200" baseline="0" dirty="0">
              <a:solidFill>
                <a:srgbClr val="0066FF"/>
              </a:solidFill>
              <a:latin typeface="黑体" panose="02010609060101010101" pitchFamily="2" charset="-122"/>
              <a:ea typeface="黑体" panose="02010609060101010101" pitchFamily="2" charset="-122"/>
              <a:cs typeface="+mn-cs"/>
            </a:endParaRPr>
          </a:p>
        </p:txBody>
      </p:sp>
      <p:sp>
        <p:nvSpPr>
          <p:cNvPr id="79876" name="文本框 91139"/>
          <p:cNvSpPr txBox="1"/>
          <p:nvPr/>
        </p:nvSpPr>
        <p:spPr>
          <a:xfrm>
            <a:off x="7086600" y="6019800"/>
            <a:ext cx="1447800" cy="244475"/>
          </a:xfrm>
          <a:prstGeom prst="rect">
            <a:avLst/>
          </a:prstGeom>
          <a:noFill/>
          <a:ln w="9525">
            <a:noFill/>
          </a:ln>
        </p:spPr>
        <p:txBody>
          <a:bodyPr anchor="t" anchorCtr="0">
            <a:spAutoFit/>
          </a:bodyPr>
          <a:p>
            <a:pPr algn="r" eaLnBrk="0" hangingPunct="0">
              <a:spcBef>
                <a:spcPct val="50000"/>
              </a:spcBef>
            </a:pPr>
            <a:r>
              <a:rPr lang="en-US" altLang="ja-JP" sz="1000" dirty="0">
                <a:latin typeface="黑体" panose="02010609060101010101" pitchFamily="2" charset="-122"/>
                <a:ea typeface="黑体" panose="02010609060101010101" pitchFamily="2" charset="-122"/>
              </a:rPr>
              <a:t>(2/3)</a:t>
            </a:r>
            <a:endParaRPr lang="en-US" altLang="ja-JP" sz="1000" dirty="0">
              <a:latin typeface="黑体" panose="02010609060101010101" pitchFamily="2" charset="-122"/>
              <a:ea typeface="黑体" panose="02010609060101010101" pitchFamily="2" charset="-122"/>
            </a:endParaRPr>
          </a:p>
        </p:txBody>
      </p:sp>
      <p:pic>
        <p:nvPicPr>
          <p:cNvPr id="79877" name="图片 91142" descr="C:\WINDOWS\Desktop\TEAM21\IMAGE\YAJIRUSI.JPG">
            <a:hlinkClick r:id="rId2" action="ppaction://hlinksldjump"/>
          </p:cNvPr>
          <p:cNvPicPr>
            <a:picLocks noChangeAspect="1"/>
          </p:cNvPicPr>
          <p:nvPr/>
        </p:nvPicPr>
        <p:blipFill>
          <a:blip r:embed="rId3"/>
          <a:stretch>
            <a:fillRect/>
          </a:stretch>
        </p:blipFill>
        <p:spPr>
          <a:xfrm>
            <a:off x="7435850" y="5830888"/>
            <a:ext cx="307975" cy="190500"/>
          </a:xfrm>
          <a:prstGeom prst="rect">
            <a:avLst/>
          </a:prstGeom>
          <a:noFill/>
          <a:ln w="9525">
            <a:noFill/>
          </a:ln>
        </p:spPr>
      </p:pic>
      <p:sp>
        <p:nvSpPr>
          <p:cNvPr id="79878" name="文本框 91143"/>
          <p:cNvSpPr txBox="1"/>
          <p:nvPr/>
        </p:nvSpPr>
        <p:spPr>
          <a:xfrm>
            <a:off x="6286500" y="5649913"/>
            <a:ext cx="1073150" cy="396875"/>
          </a:xfrm>
          <a:prstGeom prst="rect">
            <a:avLst/>
          </a:prstGeom>
          <a:noFill/>
          <a:ln w="9525">
            <a:noFill/>
          </a:ln>
        </p:spPr>
        <p:txBody>
          <a:bodyPr wrap="none" anchor="t" anchorCtr="0">
            <a:spAutoFit/>
          </a:bodyPr>
          <a:p>
            <a:pPr eaLnBrk="0" hangingPunct="0"/>
            <a:r>
              <a:rPr lang="ja-JP" altLang="en-US" sz="1000" dirty="0">
                <a:latin typeface="黑体" panose="02010609060101010101" pitchFamily="2" charset="-122"/>
                <a:ea typeface="黑体" panose="02010609060101010101" pitchFamily="2" charset="-122"/>
              </a:rPr>
              <a:t>维修提示:</a:t>
            </a:r>
            <a:br>
              <a:rPr lang="ja-JP" altLang="en-US" sz="1000" dirty="0">
                <a:latin typeface="黑体" panose="02010609060101010101" pitchFamily="2" charset="-122"/>
                <a:ea typeface="黑体" panose="02010609060101010101" pitchFamily="2" charset="-122"/>
              </a:rPr>
            </a:br>
            <a:r>
              <a:rPr lang="ja-JP" altLang="en-US" sz="1000" dirty="0">
                <a:latin typeface="黑体" panose="02010609060101010101" pitchFamily="2" charset="-122"/>
                <a:ea typeface="黑体" panose="02010609060101010101" pitchFamily="2" charset="-122"/>
              </a:rPr>
              <a:t>离合器踏板调整</a:t>
            </a:r>
            <a:endParaRPr lang="ja-JP" altLang="en-US" sz="1000" dirty="0">
              <a:latin typeface="黑体" panose="02010609060101010101" pitchFamily="2" charset="-122"/>
              <a:ea typeface="黑体" panose="02010609060101010101" pitchFamily="2" charset="-122"/>
            </a:endParaRPr>
          </a:p>
        </p:txBody>
      </p:sp>
      <p:sp>
        <p:nvSpPr>
          <p:cNvPr id="79879" name="矩形 91144"/>
          <p:cNvSpPr/>
          <p:nvPr/>
        </p:nvSpPr>
        <p:spPr>
          <a:xfrm>
            <a:off x="1828800" y="2590800"/>
            <a:ext cx="869950" cy="274638"/>
          </a:xfrm>
          <a:prstGeom prst="rect">
            <a:avLst/>
          </a:prstGeom>
          <a:noFill/>
          <a:ln w="9525">
            <a:noFill/>
          </a:ln>
        </p:spPr>
        <p:txBody>
          <a:bodyPr wrap="none" anchor="t" anchorCtr="0">
            <a:spAutoFit/>
          </a:bodyPr>
          <a:p>
            <a:pPr eaLnBrk="0" hangingPunct="0"/>
            <a:r>
              <a:rPr lang="ja-JP" altLang="en-US" sz="1200" dirty="0">
                <a:latin typeface="黑体" panose="02010609060101010101" pitchFamily="2" charset="-122"/>
                <a:ea typeface="黑体" panose="02010609060101010101" pitchFamily="2" charset="-122"/>
              </a:rPr>
              <a:t>踏板高度 </a:t>
            </a:r>
            <a:endParaRPr lang="ja-JP" altLang="en-US" sz="1200" dirty="0">
              <a:latin typeface="黑体" panose="02010609060101010101" pitchFamily="2" charset="-122"/>
              <a:ea typeface="黑体" panose="02010609060101010101" pitchFamily="2" charset="-122"/>
            </a:endParaRPr>
          </a:p>
        </p:txBody>
      </p:sp>
      <p:sp>
        <p:nvSpPr>
          <p:cNvPr id="79880" name="矩形 91145"/>
          <p:cNvSpPr/>
          <p:nvPr/>
        </p:nvSpPr>
        <p:spPr>
          <a:xfrm>
            <a:off x="5137150" y="2605088"/>
            <a:ext cx="1174750" cy="274637"/>
          </a:xfrm>
          <a:prstGeom prst="rect">
            <a:avLst/>
          </a:prstGeom>
          <a:noFill/>
          <a:ln w="9525">
            <a:noFill/>
          </a:ln>
        </p:spPr>
        <p:txBody>
          <a:bodyPr wrap="none" anchor="t" anchorCtr="0">
            <a:spAutoFit/>
          </a:bodyPr>
          <a:p>
            <a:pPr eaLnBrk="0" hangingPunct="0"/>
            <a:r>
              <a:rPr lang="ja-JP" altLang="en-US" sz="1200" dirty="0">
                <a:latin typeface="黑体" panose="02010609060101010101" pitchFamily="2" charset="-122"/>
                <a:ea typeface="黑体" panose="02010609060101010101" pitchFamily="2" charset="-122"/>
              </a:rPr>
              <a:t>踏板自由行程 </a:t>
            </a:r>
            <a:endParaRPr lang="ja-JP" altLang="en-US" sz="1200" dirty="0">
              <a:latin typeface="黑体" panose="02010609060101010101" pitchFamily="2" charset="-122"/>
              <a:ea typeface="黑体" panose="02010609060101010101" pitchFamily="2" charset="-122"/>
            </a:endParaRPr>
          </a:p>
        </p:txBody>
      </p:sp>
      <p:sp>
        <p:nvSpPr>
          <p:cNvPr id="7183" name="标题 431105"/>
          <p:cNvSpPr>
            <a:spLocks noGrp="1"/>
          </p:cNvSpPr>
          <p:nvPr/>
        </p:nvSpPr>
        <p:spPr>
          <a:xfrm>
            <a:off x="25400" y="44450"/>
            <a:ext cx="2268538" cy="304800"/>
          </a:xfrm>
          <a:prstGeom prst="rect">
            <a:avLst/>
          </a:prstGeom>
          <a:solidFill>
            <a:srgbClr val="C2FFF0"/>
          </a:solidFill>
          <a:ln w="9525">
            <a:noFill/>
          </a:ln>
        </p:spPr>
        <p:txBody>
          <a:bodyPr anchor="ctr" anchorCtr="0"/>
          <a:p>
            <a:pPr algn="ctr" eaLnBrk="0" hangingPunct="0">
              <a:buClrTx/>
              <a:buFontTx/>
            </a:pPr>
            <a:r>
              <a:rPr lang="zh-CN" altLang="zh-CN" b="1" dirty="0">
                <a:gradFill>
                  <a:gsLst>
                    <a:gs pos="0">
                      <a:srgbClr val="14CD68"/>
                    </a:gs>
                    <a:gs pos="100000">
                      <a:srgbClr val="0B6E38"/>
                    </a:gs>
                  </a:gsLst>
                  <a:lin scaled="0"/>
                </a:gradFill>
                <a:latin typeface="黑体" panose="02010609060101010101" pitchFamily="2" charset="-122"/>
                <a:ea typeface="黑体" panose="02010609060101010101" pitchFamily="2" charset="-122"/>
              </a:rPr>
              <a:t>汽车维护</a:t>
            </a:r>
            <a:endParaRPr lang="zh-CN" altLang="zh-CN" b="1" dirty="0">
              <a:gradFill>
                <a:gsLst>
                  <a:gs pos="0">
                    <a:srgbClr val="14CD68"/>
                  </a:gs>
                  <a:gs pos="100000">
                    <a:srgbClr val="0B6E38"/>
                  </a:gs>
                </a:gsLst>
                <a:lin scaled="0"/>
              </a:gradFill>
              <a:latin typeface="黑体" panose="02010609060101010101" pitchFamily="2" charset="-122"/>
              <a:ea typeface="黑体" panose="02010609060101010101" pitchFamily="2" charset="-122"/>
            </a:endParaRP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aphicFrame>
        <p:nvGraphicFramePr>
          <p:cNvPr id="81921" name="对象 93195"/>
          <p:cNvGraphicFramePr/>
          <p:nvPr/>
        </p:nvGraphicFramePr>
        <p:xfrm>
          <a:off x="1395413" y="1268413"/>
          <a:ext cx="6354762" cy="4321175"/>
        </p:xfrm>
        <a:graphic>
          <a:graphicData uri="http://schemas.openxmlformats.org/presentationml/2006/ole">
            <mc:AlternateContent xmlns:mc="http://schemas.openxmlformats.org/markup-compatibility/2006">
              <mc:Choice xmlns:v="urn:schemas-microsoft-com:vml" Requires="v">
                <p:oleObj spid="_x0000_s3079" name="" r:id="rId1" imgW="6350000" imgH="4318000" progId="Photoshop.Image.5">
                  <p:embed/>
                </p:oleObj>
              </mc:Choice>
              <mc:Fallback>
                <p:oleObj name="" r:id="rId1" imgW="6350000" imgH="4318000" progId="Photoshop.Image.5">
                  <p:embed/>
                  <p:pic>
                    <p:nvPicPr>
                      <p:cNvPr id="0" name="图片 3078"/>
                      <p:cNvPicPr/>
                      <p:nvPr/>
                    </p:nvPicPr>
                    <p:blipFill>
                      <a:blip r:embed="rId2"/>
                      <a:stretch>
                        <a:fillRect/>
                      </a:stretch>
                    </p:blipFill>
                    <p:spPr>
                      <a:xfrm>
                        <a:off x="1395413" y="1268413"/>
                        <a:ext cx="6354762" cy="4321175"/>
                      </a:xfrm>
                      <a:prstGeom prst="rect">
                        <a:avLst/>
                      </a:prstGeom>
                      <a:noFill/>
                      <a:ln w="38100">
                        <a:noFill/>
                        <a:miter/>
                      </a:ln>
                    </p:spPr>
                  </p:pic>
                </p:oleObj>
              </mc:Fallback>
            </mc:AlternateContent>
          </a:graphicData>
        </a:graphic>
      </p:graphicFrame>
      <p:sp>
        <p:nvSpPr>
          <p:cNvPr id="81922" name="标题 93185"/>
          <p:cNvSpPr>
            <a:spLocks noGrp="1"/>
          </p:cNvSpPr>
          <p:nvPr>
            <p:ph type="ctrTitle"/>
          </p:nvPr>
        </p:nvSpPr>
        <p:spPr>
          <a:xfrm>
            <a:off x="227013" y="419100"/>
            <a:ext cx="4114800" cy="304800"/>
          </a:xfrm>
        </p:spPr>
        <p:txBody>
          <a:bodyPr anchor="ctr" anchorCtr="0"/>
          <a:p>
            <a:pPr algn="l" defTabSz="914400">
              <a:buClrTx/>
              <a:buSzTx/>
              <a:buFontTx/>
              <a:buNone/>
            </a:pPr>
            <a:r>
              <a:rPr lang="zh-CN" altLang="en-US" sz="1400" b="1" kern="1200" baseline="0" dirty="0">
                <a:solidFill>
                  <a:srgbClr val="FF0000"/>
                </a:solidFill>
                <a:latin typeface="黑体" panose="02010609060101010101" pitchFamily="2" charset="-122"/>
                <a:ea typeface="黑体" panose="02010609060101010101" pitchFamily="2" charset="-122"/>
                <a:cs typeface="+mj-cs"/>
              </a:rPr>
              <a:t>顶起位置1</a:t>
            </a:r>
            <a:endParaRPr lang="zh-CN" altLang="en-US" sz="1400" b="1" kern="1200" baseline="0" dirty="0">
              <a:solidFill>
                <a:srgbClr val="FF0000"/>
              </a:solidFill>
              <a:latin typeface="黑体" panose="02010609060101010101" pitchFamily="2" charset="-122"/>
              <a:ea typeface="黑体" panose="02010609060101010101" pitchFamily="2" charset="-122"/>
              <a:cs typeface="+mj-cs"/>
            </a:endParaRPr>
          </a:p>
        </p:txBody>
      </p:sp>
      <p:sp>
        <p:nvSpPr>
          <p:cNvPr id="81923" name="副标题 93186"/>
          <p:cNvSpPr>
            <a:spLocks noGrp="1"/>
          </p:cNvSpPr>
          <p:nvPr>
            <p:ph type="subTitle" idx="1"/>
          </p:nvPr>
        </p:nvSpPr>
        <p:spPr>
          <a:xfrm>
            <a:off x="5181600" y="415925"/>
            <a:ext cx="3733800" cy="381000"/>
          </a:xfrm>
        </p:spPr>
        <p:txBody>
          <a:bodyPr anchor="t" anchorCtr="0"/>
          <a:p>
            <a:pPr algn="r" defTabSz="914400">
              <a:buClrTx/>
              <a:buSzTx/>
              <a:buFontTx/>
            </a:pPr>
            <a:r>
              <a:rPr lang="zh-CN" altLang="en-US" sz="1400" b="1" kern="1200" baseline="0" dirty="0">
                <a:solidFill>
                  <a:srgbClr val="0066FF"/>
                </a:solidFill>
                <a:latin typeface="黑体" panose="02010609060101010101" pitchFamily="2" charset="-122"/>
                <a:ea typeface="黑体" panose="02010609060101010101" pitchFamily="2" charset="-122"/>
                <a:cs typeface="+mn-cs"/>
              </a:rPr>
              <a:t>离合器</a:t>
            </a:r>
            <a:endParaRPr lang="zh-CN" altLang="en-US" sz="1400" b="1" kern="1200" baseline="0" dirty="0">
              <a:solidFill>
                <a:srgbClr val="0066FF"/>
              </a:solidFill>
              <a:latin typeface="黑体" panose="02010609060101010101" pitchFamily="2" charset="-122"/>
              <a:ea typeface="黑体" panose="02010609060101010101" pitchFamily="2" charset="-122"/>
              <a:cs typeface="+mn-cs"/>
            </a:endParaRPr>
          </a:p>
        </p:txBody>
      </p:sp>
      <p:sp>
        <p:nvSpPr>
          <p:cNvPr id="81924" name="文本框 93187"/>
          <p:cNvSpPr txBox="1"/>
          <p:nvPr/>
        </p:nvSpPr>
        <p:spPr>
          <a:xfrm>
            <a:off x="7086600" y="6019800"/>
            <a:ext cx="1447800" cy="244475"/>
          </a:xfrm>
          <a:prstGeom prst="rect">
            <a:avLst/>
          </a:prstGeom>
          <a:noFill/>
          <a:ln w="9525">
            <a:noFill/>
          </a:ln>
        </p:spPr>
        <p:txBody>
          <a:bodyPr anchor="t" anchorCtr="0">
            <a:spAutoFit/>
          </a:bodyPr>
          <a:p>
            <a:pPr algn="r" eaLnBrk="0" hangingPunct="0">
              <a:spcBef>
                <a:spcPct val="50000"/>
              </a:spcBef>
            </a:pPr>
            <a:r>
              <a:rPr lang="en-US" altLang="ja-JP" sz="1000" dirty="0">
                <a:latin typeface="黑体" panose="02010609060101010101" pitchFamily="2" charset="-122"/>
                <a:ea typeface="黑体" panose="02010609060101010101" pitchFamily="2" charset="-122"/>
              </a:rPr>
              <a:t>(3/3)</a:t>
            </a:r>
            <a:endParaRPr lang="en-US" altLang="ja-JP" sz="1000" dirty="0">
              <a:latin typeface="黑体" panose="02010609060101010101" pitchFamily="2" charset="-122"/>
              <a:ea typeface="黑体" panose="02010609060101010101" pitchFamily="2" charset="-122"/>
            </a:endParaRPr>
          </a:p>
        </p:txBody>
      </p:sp>
      <p:sp>
        <p:nvSpPr>
          <p:cNvPr id="81925" name="矩形 93192"/>
          <p:cNvSpPr/>
          <p:nvPr/>
        </p:nvSpPr>
        <p:spPr>
          <a:xfrm>
            <a:off x="1909763" y="2655888"/>
            <a:ext cx="1174750" cy="274637"/>
          </a:xfrm>
          <a:prstGeom prst="rect">
            <a:avLst/>
          </a:prstGeom>
          <a:noFill/>
          <a:ln w="9525">
            <a:noFill/>
          </a:ln>
        </p:spPr>
        <p:txBody>
          <a:bodyPr wrap="none" anchor="t" anchorCtr="0">
            <a:spAutoFit/>
          </a:bodyPr>
          <a:p>
            <a:pPr eaLnBrk="0" hangingPunct="0"/>
            <a:r>
              <a:rPr lang="ja-JP" altLang="en-US" sz="1200" dirty="0">
                <a:latin typeface="黑体" panose="02010609060101010101" pitchFamily="2" charset="-122"/>
                <a:ea typeface="黑体" panose="02010609060101010101" pitchFamily="2" charset="-122"/>
              </a:rPr>
              <a:t>离合器分离点 </a:t>
            </a:r>
            <a:endParaRPr lang="ja-JP" altLang="en-US" sz="1200" dirty="0">
              <a:latin typeface="黑体" panose="02010609060101010101" pitchFamily="2" charset="-122"/>
              <a:ea typeface="黑体" panose="02010609060101010101" pitchFamily="2" charset="-122"/>
            </a:endParaRPr>
          </a:p>
        </p:txBody>
      </p:sp>
      <p:sp>
        <p:nvSpPr>
          <p:cNvPr id="81926" name="矩形 93193"/>
          <p:cNvSpPr/>
          <p:nvPr/>
        </p:nvSpPr>
        <p:spPr>
          <a:xfrm>
            <a:off x="5124450" y="2619375"/>
            <a:ext cx="2724150" cy="457200"/>
          </a:xfrm>
          <a:prstGeom prst="rect">
            <a:avLst/>
          </a:prstGeom>
          <a:noFill/>
          <a:ln w="9525">
            <a:noFill/>
          </a:ln>
        </p:spPr>
        <p:txBody>
          <a:bodyPr anchor="t" anchorCtr="0">
            <a:spAutoFit/>
          </a:bodyPr>
          <a:p>
            <a:pPr eaLnBrk="0" hangingPunct="0"/>
            <a:r>
              <a:rPr lang="ja-JP" altLang="en-US" sz="1200" dirty="0">
                <a:latin typeface="黑体" panose="02010609060101010101" pitchFamily="2" charset="-122"/>
                <a:ea typeface="黑体" panose="02010609060101010101" pitchFamily="2" charset="-122"/>
              </a:rPr>
              <a:t>离合器磨损、离合器噪声、</a:t>
            </a:r>
            <a:br>
              <a:rPr lang="ja-JP" altLang="en-US" sz="1200" dirty="0">
                <a:latin typeface="黑体" panose="02010609060101010101" pitchFamily="2" charset="-122"/>
                <a:ea typeface="黑体" panose="02010609060101010101" pitchFamily="2" charset="-122"/>
              </a:rPr>
            </a:br>
            <a:r>
              <a:rPr lang="ja-JP" altLang="en-US" sz="1200" dirty="0">
                <a:latin typeface="黑体" panose="02010609060101010101" pitchFamily="2" charset="-122"/>
                <a:ea typeface="黑体" panose="02010609060101010101" pitchFamily="2" charset="-122"/>
              </a:rPr>
              <a:t>离合器变重</a:t>
            </a:r>
            <a:endParaRPr lang="ja-JP" altLang="en-US" sz="1200" dirty="0">
              <a:latin typeface="黑体" panose="02010609060101010101" pitchFamily="2" charset="-122"/>
              <a:ea typeface="黑体" panose="02010609060101010101" pitchFamily="2" charset="-122"/>
            </a:endParaRPr>
          </a:p>
        </p:txBody>
      </p:sp>
      <p:sp>
        <p:nvSpPr>
          <p:cNvPr id="2" name="标题 431105"/>
          <p:cNvSpPr>
            <a:spLocks noGrp="1"/>
          </p:cNvSpPr>
          <p:nvPr/>
        </p:nvSpPr>
        <p:spPr>
          <a:xfrm>
            <a:off x="25400" y="44450"/>
            <a:ext cx="2268538" cy="304800"/>
          </a:xfrm>
          <a:prstGeom prst="rect">
            <a:avLst/>
          </a:prstGeom>
          <a:solidFill>
            <a:srgbClr val="C2FFF0"/>
          </a:solidFill>
          <a:ln w="9525">
            <a:noFill/>
          </a:ln>
        </p:spPr>
        <p:txBody>
          <a:bodyPr anchor="ctr" anchorCtr="0"/>
          <a:p>
            <a:pPr algn="ctr" eaLnBrk="0" hangingPunct="0">
              <a:buClrTx/>
              <a:buFontTx/>
            </a:pPr>
            <a:r>
              <a:rPr lang="zh-CN" altLang="zh-CN" b="1" dirty="0">
                <a:gradFill>
                  <a:gsLst>
                    <a:gs pos="0">
                      <a:srgbClr val="14CD68"/>
                    </a:gs>
                    <a:gs pos="100000">
                      <a:srgbClr val="0B6E38"/>
                    </a:gs>
                  </a:gsLst>
                  <a:lin scaled="0"/>
                </a:gradFill>
                <a:latin typeface="黑体" panose="02010609060101010101" pitchFamily="2" charset="-122"/>
                <a:ea typeface="黑体" panose="02010609060101010101" pitchFamily="2" charset="-122"/>
              </a:rPr>
              <a:t>汽车维护</a:t>
            </a:r>
            <a:endParaRPr lang="zh-CN" altLang="zh-CN" b="1" dirty="0">
              <a:gradFill>
                <a:gsLst>
                  <a:gs pos="0">
                    <a:srgbClr val="14CD68"/>
                  </a:gs>
                  <a:gs pos="100000">
                    <a:srgbClr val="0B6E38"/>
                  </a:gs>
                </a:gsLst>
                <a:lin scaled="0"/>
              </a:gradFill>
              <a:latin typeface="黑体" panose="02010609060101010101" pitchFamily="2" charset="-122"/>
              <a:ea typeface="黑体" panose="02010609060101010101" pitchFamily="2" charset="-122"/>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241" name="副标题 437250"/>
          <p:cNvSpPr>
            <a:spLocks noGrp="1"/>
          </p:cNvSpPr>
          <p:nvPr>
            <p:ph type="subTitle" idx="1"/>
          </p:nvPr>
        </p:nvSpPr>
        <p:spPr>
          <a:xfrm>
            <a:off x="5181600" y="415925"/>
            <a:ext cx="3733800" cy="381000"/>
          </a:xfrm>
        </p:spPr>
        <p:txBody>
          <a:bodyPr anchor="t" anchorCtr="0"/>
          <a:p>
            <a:pPr algn="r" defTabSz="914400">
              <a:buClrTx/>
              <a:buSzTx/>
              <a:buFontTx/>
            </a:pPr>
            <a:r>
              <a:rPr lang="zh-CN" altLang="en-US" sz="1400" b="1" kern="1200" baseline="0" dirty="0">
                <a:solidFill>
                  <a:srgbClr val="0066FF"/>
                </a:solidFill>
                <a:latin typeface="黑体" panose="02010609060101010101" pitchFamily="2" charset="-122"/>
                <a:ea typeface="黑体" panose="02010609060101010101" pitchFamily="2" charset="-122"/>
                <a:cs typeface="+mn-cs"/>
              </a:rPr>
              <a:t>顶升位置及路径</a:t>
            </a:r>
            <a:endParaRPr lang="zh-CN" altLang="en-US" sz="1400" b="1" kern="1200" baseline="0" dirty="0">
              <a:solidFill>
                <a:srgbClr val="0066FF"/>
              </a:solidFill>
              <a:latin typeface="黑体" panose="02010609060101010101" pitchFamily="2" charset="-122"/>
              <a:ea typeface="黑体" panose="02010609060101010101" pitchFamily="2" charset="-122"/>
              <a:cs typeface="+mn-cs"/>
            </a:endParaRPr>
          </a:p>
        </p:txBody>
      </p:sp>
      <p:sp>
        <p:nvSpPr>
          <p:cNvPr id="10242" name="文本框 437251"/>
          <p:cNvSpPr txBox="1"/>
          <p:nvPr/>
        </p:nvSpPr>
        <p:spPr>
          <a:xfrm>
            <a:off x="1003300" y="5870575"/>
            <a:ext cx="7138988" cy="398463"/>
          </a:xfrm>
          <a:prstGeom prst="rect">
            <a:avLst/>
          </a:prstGeom>
          <a:noFill/>
          <a:ln w="9525">
            <a:noFill/>
          </a:ln>
        </p:spPr>
        <p:txBody>
          <a:bodyPr wrap="square" anchor="t" anchorCtr="0">
            <a:spAutoFit/>
          </a:bodyPr>
          <a:p>
            <a:pPr algn="ctr" eaLnBrk="0" hangingPunct="0">
              <a:spcBef>
                <a:spcPct val="50000"/>
              </a:spcBef>
            </a:pPr>
            <a:r>
              <a:rPr lang="zh-CN" altLang="en-US" sz="2000" dirty="0">
                <a:latin typeface="黑体" panose="02010609060101010101" pitchFamily="2" charset="-122"/>
                <a:ea typeface="黑体" panose="02010609060101010101" pitchFamily="2" charset="-122"/>
              </a:rPr>
              <a:t>车辆地面位置：发动机舱、驾驶室和车辆外部环检。</a:t>
            </a:r>
            <a:endParaRPr lang="zh-CN" altLang="en-US" sz="2000" dirty="0">
              <a:latin typeface="黑体" panose="02010609060101010101" pitchFamily="2" charset="-122"/>
              <a:ea typeface="黑体" panose="02010609060101010101" pitchFamily="2" charset="-122"/>
            </a:endParaRPr>
          </a:p>
        </p:txBody>
      </p:sp>
      <p:pic>
        <p:nvPicPr>
          <p:cNvPr id="10243" name="图片 437252" descr="C:\WINDOWS\Desktop\team21\4.jpg"/>
          <p:cNvPicPr>
            <a:picLocks noChangeAspect="1"/>
          </p:cNvPicPr>
          <p:nvPr/>
        </p:nvPicPr>
        <p:blipFill>
          <a:blip r:embed="rId1"/>
          <a:stretch>
            <a:fillRect/>
          </a:stretch>
        </p:blipFill>
        <p:spPr>
          <a:xfrm>
            <a:off x="1395413" y="1270000"/>
            <a:ext cx="6351587" cy="4318000"/>
          </a:xfrm>
          <a:prstGeom prst="rect">
            <a:avLst/>
          </a:prstGeom>
          <a:noFill/>
          <a:ln w="9525">
            <a:noFill/>
          </a:ln>
        </p:spPr>
      </p:pic>
      <p:sp>
        <p:nvSpPr>
          <p:cNvPr id="10244" name="矩形 437253"/>
          <p:cNvSpPr/>
          <p:nvPr/>
        </p:nvSpPr>
        <p:spPr>
          <a:xfrm>
            <a:off x="4941888" y="914400"/>
            <a:ext cx="3962400" cy="228600"/>
          </a:xfrm>
          <a:prstGeom prst="rect">
            <a:avLst/>
          </a:prstGeom>
          <a:noFill/>
          <a:ln w="9525">
            <a:noFill/>
          </a:ln>
        </p:spPr>
        <p:txBody>
          <a:bodyPr anchor="t" anchorCtr="0"/>
          <a:p>
            <a:pPr marL="342900" indent="-342900" algn="r" eaLnBrk="0" hangingPunct="0">
              <a:spcBef>
                <a:spcPct val="50000"/>
              </a:spcBef>
            </a:pPr>
            <a:r>
              <a:rPr lang="ja-JP" altLang="en-US" sz="1200" b="1" dirty="0">
                <a:latin typeface="黑体" panose="02010609060101010101" pitchFamily="2" charset="-122"/>
                <a:ea typeface="黑体" panose="02010609060101010101" pitchFamily="2" charset="-122"/>
              </a:rPr>
              <a:t>顶起位置1（举升器未升起）</a:t>
            </a:r>
            <a:endParaRPr lang="en-US" altLang="ja-JP" sz="1200" b="1" dirty="0">
              <a:latin typeface="黑体" panose="02010609060101010101" pitchFamily="2" charset="-122"/>
              <a:ea typeface="黑体" panose="02010609060101010101" pitchFamily="2" charset="-122"/>
            </a:endParaRPr>
          </a:p>
        </p:txBody>
      </p:sp>
      <p:sp>
        <p:nvSpPr>
          <p:cNvPr id="10245" name="文本框 437254"/>
          <p:cNvSpPr txBox="1"/>
          <p:nvPr/>
        </p:nvSpPr>
        <p:spPr>
          <a:xfrm>
            <a:off x="6019800" y="3276600"/>
            <a:ext cx="762000" cy="457200"/>
          </a:xfrm>
          <a:prstGeom prst="rect">
            <a:avLst/>
          </a:prstGeom>
          <a:noFill/>
          <a:ln w="9525">
            <a:noFill/>
          </a:ln>
        </p:spPr>
        <p:txBody>
          <a:bodyPr anchor="t" anchorCtr="0">
            <a:spAutoFit/>
          </a:bodyPr>
          <a:p>
            <a:pPr eaLnBrk="0" hangingPunct="0">
              <a:spcBef>
                <a:spcPct val="30000"/>
              </a:spcBef>
            </a:pPr>
            <a:r>
              <a:rPr lang="ja-JP" altLang="en-US" sz="1200" dirty="0">
                <a:latin typeface="Arial" panose="020B0604020202020204" pitchFamily="34" charset="0"/>
              </a:rPr>
              <a:t>驾驶员座位</a:t>
            </a:r>
            <a:endParaRPr lang="en-US" altLang="ja-JP" sz="1200" dirty="0">
              <a:latin typeface="Arial" panose="020B0604020202020204" pitchFamily="34" charset="0"/>
              <a:ea typeface="Arial" panose="020B0604020202020204" pitchFamily="34" charset="0"/>
            </a:endParaRPr>
          </a:p>
        </p:txBody>
      </p:sp>
      <p:sp>
        <p:nvSpPr>
          <p:cNvPr id="10246" name="文本框 437255"/>
          <p:cNvSpPr txBox="1"/>
          <p:nvPr/>
        </p:nvSpPr>
        <p:spPr>
          <a:xfrm>
            <a:off x="3770313" y="3006725"/>
            <a:ext cx="2133600" cy="274638"/>
          </a:xfrm>
          <a:prstGeom prst="rect">
            <a:avLst/>
          </a:prstGeom>
          <a:noFill/>
          <a:ln w="9525">
            <a:noFill/>
          </a:ln>
        </p:spPr>
        <p:txBody>
          <a:bodyPr anchor="t" anchorCtr="0">
            <a:spAutoFit/>
          </a:bodyPr>
          <a:p>
            <a:pPr eaLnBrk="0" hangingPunct="0">
              <a:spcBef>
                <a:spcPct val="50000"/>
              </a:spcBef>
            </a:pPr>
            <a:r>
              <a:rPr lang="ja-JP" altLang="en-US" sz="1200" dirty="0">
                <a:latin typeface="黑体" panose="02010609060101010101" pitchFamily="2" charset="-122"/>
                <a:ea typeface="黑体" panose="02010609060101010101" pitchFamily="2" charset="-122"/>
              </a:rPr>
              <a:t>驾驶员门（左侧前门）</a:t>
            </a:r>
            <a:endParaRPr lang="en-US" altLang="ja-JP" sz="1200" dirty="0">
              <a:latin typeface="黑体" panose="02010609060101010101" pitchFamily="2" charset="-122"/>
              <a:ea typeface="黑体" panose="02010609060101010101" pitchFamily="2" charset="-122"/>
            </a:endParaRPr>
          </a:p>
        </p:txBody>
      </p:sp>
      <p:sp>
        <p:nvSpPr>
          <p:cNvPr id="10247" name="文本框 437256"/>
          <p:cNvSpPr txBox="1"/>
          <p:nvPr/>
        </p:nvSpPr>
        <p:spPr>
          <a:xfrm>
            <a:off x="4578350" y="3663950"/>
            <a:ext cx="1104900" cy="274638"/>
          </a:xfrm>
          <a:prstGeom prst="rect">
            <a:avLst/>
          </a:prstGeom>
          <a:noFill/>
          <a:ln w="9525">
            <a:noFill/>
          </a:ln>
        </p:spPr>
        <p:txBody>
          <a:bodyPr anchor="t" anchorCtr="0">
            <a:spAutoFit/>
          </a:bodyPr>
          <a:p>
            <a:pPr eaLnBrk="0" hangingPunct="0">
              <a:spcBef>
                <a:spcPct val="50000"/>
              </a:spcBef>
            </a:pPr>
            <a:r>
              <a:rPr lang="ja-JP" altLang="en-US" sz="1200" dirty="0">
                <a:latin typeface="黑体" panose="02010609060101010101" pitchFamily="2" charset="-122"/>
                <a:ea typeface="黑体" panose="02010609060101010101" pitchFamily="2" charset="-122"/>
              </a:rPr>
              <a:t>左侧后门</a:t>
            </a:r>
            <a:endParaRPr lang="en-US" altLang="ja-JP" sz="1200" dirty="0">
              <a:latin typeface="黑体" panose="02010609060101010101" pitchFamily="2" charset="-122"/>
              <a:ea typeface="黑体" panose="02010609060101010101" pitchFamily="2" charset="-122"/>
            </a:endParaRPr>
          </a:p>
        </p:txBody>
      </p:sp>
      <p:sp>
        <p:nvSpPr>
          <p:cNvPr id="10248" name="文本框 437257"/>
          <p:cNvSpPr txBox="1"/>
          <p:nvPr/>
        </p:nvSpPr>
        <p:spPr>
          <a:xfrm>
            <a:off x="4611688" y="4306888"/>
            <a:ext cx="1257300" cy="274637"/>
          </a:xfrm>
          <a:prstGeom prst="rect">
            <a:avLst/>
          </a:prstGeom>
          <a:noFill/>
          <a:ln w="9525">
            <a:noFill/>
          </a:ln>
        </p:spPr>
        <p:txBody>
          <a:bodyPr anchor="t" anchorCtr="0">
            <a:spAutoFit/>
          </a:bodyPr>
          <a:p>
            <a:pPr eaLnBrk="0" hangingPunct="0">
              <a:spcBef>
                <a:spcPct val="50000"/>
              </a:spcBef>
            </a:pPr>
            <a:r>
              <a:rPr lang="ja-JP" altLang="en-US" sz="1200" dirty="0">
                <a:latin typeface="黑体" panose="02010609060101010101" pitchFamily="2" charset="-122"/>
                <a:ea typeface="黑体" panose="02010609060101010101" pitchFamily="2" charset="-122"/>
              </a:rPr>
              <a:t>燃油箱盖</a:t>
            </a:r>
            <a:endParaRPr lang="en-US" altLang="ja-JP" sz="1200" dirty="0">
              <a:latin typeface="黑体" panose="02010609060101010101" pitchFamily="2" charset="-122"/>
              <a:ea typeface="黑体" panose="02010609060101010101" pitchFamily="2" charset="-122"/>
            </a:endParaRPr>
          </a:p>
        </p:txBody>
      </p:sp>
      <p:sp>
        <p:nvSpPr>
          <p:cNvPr id="10249" name="文本框 437258"/>
          <p:cNvSpPr txBox="1"/>
          <p:nvPr/>
        </p:nvSpPr>
        <p:spPr>
          <a:xfrm>
            <a:off x="6121400" y="5029200"/>
            <a:ext cx="609600" cy="274638"/>
          </a:xfrm>
          <a:prstGeom prst="rect">
            <a:avLst/>
          </a:prstGeom>
          <a:noFill/>
          <a:ln w="9525">
            <a:noFill/>
          </a:ln>
        </p:spPr>
        <p:txBody>
          <a:bodyPr anchor="t" anchorCtr="0">
            <a:spAutoFit/>
          </a:bodyPr>
          <a:p>
            <a:pPr eaLnBrk="0" hangingPunct="0">
              <a:spcBef>
                <a:spcPct val="50000"/>
              </a:spcBef>
            </a:pPr>
            <a:r>
              <a:rPr lang="ja-JP" altLang="en-US" sz="1200" dirty="0">
                <a:latin typeface="黑体" panose="02010609060101010101" pitchFamily="2" charset="-122"/>
                <a:ea typeface="黑体" panose="02010609060101010101" pitchFamily="2" charset="-122"/>
              </a:rPr>
              <a:t>后部</a:t>
            </a:r>
            <a:endParaRPr lang="en-US" altLang="ja-JP" sz="1200" dirty="0">
              <a:latin typeface="黑体" panose="02010609060101010101" pitchFamily="2" charset="-122"/>
              <a:ea typeface="黑体" panose="02010609060101010101" pitchFamily="2" charset="-122"/>
            </a:endParaRPr>
          </a:p>
        </p:txBody>
      </p:sp>
      <p:sp>
        <p:nvSpPr>
          <p:cNvPr id="10250" name="文本框 437259"/>
          <p:cNvSpPr txBox="1"/>
          <p:nvPr/>
        </p:nvSpPr>
        <p:spPr>
          <a:xfrm>
            <a:off x="7275513" y="3629025"/>
            <a:ext cx="685800" cy="457200"/>
          </a:xfrm>
          <a:prstGeom prst="rect">
            <a:avLst/>
          </a:prstGeom>
          <a:noFill/>
          <a:ln w="9525">
            <a:noFill/>
          </a:ln>
        </p:spPr>
        <p:txBody>
          <a:bodyPr anchor="t" anchorCtr="0">
            <a:spAutoFit/>
          </a:bodyPr>
          <a:p>
            <a:pPr eaLnBrk="0" hangingPunct="0">
              <a:spcBef>
                <a:spcPct val="50000"/>
              </a:spcBef>
            </a:pPr>
            <a:r>
              <a:rPr lang="ja-JP" altLang="en-US" sz="1200" dirty="0">
                <a:latin typeface="黑体" panose="02010609060101010101" pitchFamily="2" charset="-122"/>
                <a:ea typeface="黑体" panose="02010609060101010101" pitchFamily="2" charset="-122"/>
              </a:rPr>
              <a:t>右侧</a:t>
            </a:r>
            <a:br>
              <a:rPr lang="ja-JP" altLang="en-US" sz="1200" dirty="0">
                <a:latin typeface="黑体" panose="02010609060101010101" pitchFamily="2" charset="-122"/>
                <a:ea typeface="黑体" panose="02010609060101010101" pitchFamily="2" charset="-122"/>
              </a:rPr>
            </a:br>
            <a:r>
              <a:rPr lang="ja-JP" altLang="en-US" sz="1200" dirty="0">
                <a:latin typeface="黑体" panose="02010609060101010101" pitchFamily="2" charset="-122"/>
                <a:ea typeface="黑体" panose="02010609060101010101" pitchFamily="2" charset="-122"/>
              </a:rPr>
              <a:t>后门</a:t>
            </a:r>
            <a:endParaRPr lang="en-US" altLang="ja-JP" sz="1200" dirty="0">
              <a:latin typeface="黑体" panose="02010609060101010101" pitchFamily="2" charset="-122"/>
              <a:ea typeface="黑体" panose="02010609060101010101" pitchFamily="2" charset="-122"/>
            </a:endParaRPr>
          </a:p>
        </p:txBody>
      </p:sp>
      <p:sp>
        <p:nvSpPr>
          <p:cNvPr id="10251" name="文本框 437260"/>
          <p:cNvSpPr txBox="1"/>
          <p:nvPr/>
        </p:nvSpPr>
        <p:spPr>
          <a:xfrm>
            <a:off x="7264400" y="2768600"/>
            <a:ext cx="1257300" cy="457200"/>
          </a:xfrm>
          <a:prstGeom prst="rect">
            <a:avLst/>
          </a:prstGeom>
          <a:noFill/>
          <a:ln w="9525">
            <a:noFill/>
          </a:ln>
        </p:spPr>
        <p:txBody>
          <a:bodyPr anchor="t" anchorCtr="0">
            <a:spAutoFit/>
          </a:bodyPr>
          <a:p>
            <a:pPr eaLnBrk="0" hangingPunct="0">
              <a:spcBef>
                <a:spcPct val="50000"/>
              </a:spcBef>
            </a:pPr>
            <a:r>
              <a:rPr lang="ja-JP" altLang="en-US" sz="1200" dirty="0">
                <a:latin typeface="黑体" panose="02010609060101010101" pitchFamily="2" charset="-122"/>
                <a:ea typeface="黑体" panose="02010609060101010101" pitchFamily="2" charset="-122"/>
              </a:rPr>
              <a:t>右侧</a:t>
            </a:r>
            <a:br>
              <a:rPr lang="ja-JP" altLang="en-US" sz="1200" dirty="0">
                <a:latin typeface="黑体" panose="02010609060101010101" pitchFamily="2" charset="-122"/>
                <a:ea typeface="黑体" panose="02010609060101010101" pitchFamily="2" charset="-122"/>
              </a:rPr>
            </a:br>
            <a:r>
              <a:rPr lang="ja-JP" altLang="en-US" sz="1200" dirty="0">
                <a:latin typeface="黑体" panose="02010609060101010101" pitchFamily="2" charset="-122"/>
                <a:ea typeface="黑体" panose="02010609060101010101" pitchFamily="2" charset="-122"/>
              </a:rPr>
              <a:t>前门</a:t>
            </a:r>
            <a:endParaRPr lang="en-US" altLang="ja-JP" sz="1200" dirty="0">
              <a:latin typeface="黑体" panose="02010609060101010101" pitchFamily="2" charset="-122"/>
              <a:ea typeface="黑体" panose="02010609060101010101" pitchFamily="2" charset="-122"/>
            </a:endParaRPr>
          </a:p>
        </p:txBody>
      </p:sp>
      <p:sp>
        <p:nvSpPr>
          <p:cNvPr id="10252" name="文本框 437261"/>
          <p:cNvSpPr txBox="1"/>
          <p:nvPr/>
        </p:nvSpPr>
        <p:spPr>
          <a:xfrm>
            <a:off x="6103938" y="1463675"/>
            <a:ext cx="1066800" cy="274638"/>
          </a:xfrm>
          <a:prstGeom prst="rect">
            <a:avLst/>
          </a:prstGeom>
          <a:noFill/>
          <a:ln w="9525">
            <a:noFill/>
          </a:ln>
        </p:spPr>
        <p:txBody>
          <a:bodyPr anchor="t" anchorCtr="0">
            <a:spAutoFit/>
          </a:bodyPr>
          <a:p>
            <a:pPr eaLnBrk="0" hangingPunct="0">
              <a:spcBef>
                <a:spcPct val="50000"/>
              </a:spcBef>
            </a:pPr>
            <a:r>
              <a:rPr lang="ja-JP" altLang="en-US" sz="1200" dirty="0">
                <a:latin typeface="黑体" panose="02010609060101010101" pitchFamily="2" charset="-122"/>
                <a:ea typeface="黑体" panose="02010609060101010101" pitchFamily="2" charset="-122"/>
              </a:rPr>
              <a:t>前部</a:t>
            </a:r>
            <a:endParaRPr lang="en-US" altLang="ja-JP" sz="1200" dirty="0">
              <a:latin typeface="黑体" panose="02010609060101010101" pitchFamily="2" charset="-122"/>
              <a:ea typeface="黑体" panose="02010609060101010101" pitchFamily="2" charset="-122"/>
            </a:endParaRPr>
          </a:p>
        </p:txBody>
      </p:sp>
      <p:sp>
        <p:nvSpPr>
          <p:cNvPr id="10254" name="标题 1"/>
          <p:cNvSpPr>
            <a:spLocks noGrp="1"/>
          </p:cNvSpPr>
          <p:nvPr>
            <p:ph type="ctrTitle"/>
          </p:nvPr>
        </p:nvSpPr>
        <p:spPr/>
        <p:txBody>
          <a:bodyPr anchor="b" anchorCtr="0"/>
          <a:p>
            <a:pPr defTabSz="914400">
              <a:buClrTx/>
              <a:buSzTx/>
              <a:buFontTx/>
              <a:buNone/>
            </a:pPr>
            <a:endParaRPr lang="zh-CN" altLang="en-US" kern="1200" baseline="0">
              <a:latin typeface="+mj-lt"/>
              <a:ea typeface="+mj-ea"/>
              <a:cs typeface="+mj-cs"/>
            </a:endParaRPr>
          </a:p>
        </p:txBody>
      </p:sp>
      <p:sp>
        <p:nvSpPr>
          <p:cNvPr id="3" name="标题 431105"/>
          <p:cNvSpPr>
            <a:spLocks noGrp="1"/>
          </p:cNvSpPr>
          <p:nvPr/>
        </p:nvSpPr>
        <p:spPr>
          <a:xfrm>
            <a:off x="152400" y="171450"/>
            <a:ext cx="2268538" cy="304800"/>
          </a:xfrm>
          <a:prstGeom prst="rect">
            <a:avLst/>
          </a:prstGeom>
          <a:solidFill>
            <a:srgbClr val="C2FFF0"/>
          </a:solidFill>
          <a:ln w="9525">
            <a:noFill/>
          </a:ln>
        </p:spPr>
        <p:txBody>
          <a:bodyPr anchor="ctr" anchorCtr="0"/>
          <a:p>
            <a:pPr algn="ctr" eaLnBrk="0" hangingPunct="0">
              <a:buClrTx/>
              <a:buFontTx/>
            </a:pPr>
            <a:r>
              <a:rPr lang="zh-CN" altLang="zh-CN" b="1" dirty="0">
                <a:gradFill>
                  <a:gsLst>
                    <a:gs pos="0">
                      <a:srgbClr val="14CD68"/>
                    </a:gs>
                    <a:gs pos="100000">
                      <a:srgbClr val="0B6E38"/>
                    </a:gs>
                  </a:gsLst>
                  <a:lin scaled="0"/>
                </a:gradFill>
                <a:latin typeface="黑体" panose="02010609060101010101" pitchFamily="2" charset="-122"/>
                <a:ea typeface="黑体" panose="02010609060101010101" pitchFamily="2" charset="-122"/>
              </a:rPr>
              <a:t>汽车维护</a:t>
            </a:r>
            <a:endParaRPr lang="zh-CN" altLang="zh-CN" b="1" dirty="0">
              <a:gradFill>
                <a:gsLst>
                  <a:gs pos="0">
                    <a:srgbClr val="14CD68"/>
                  </a:gs>
                  <a:gs pos="100000">
                    <a:srgbClr val="0B6E38"/>
                  </a:gs>
                </a:gsLst>
                <a:lin scaled="0"/>
              </a:gradFill>
              <a:latin typeface="黑体" panose="02010609060101010101" pitchFamily="2" charset="-122"/>
              <a:ea typeface="黑体" panose="02010609060101010101" pitchFamily="2" charset="-122"/>
            </a:endParaRP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83969" name="标题 95233"/>
          <p:cNvSpPr>
            <a:spLocks noGrp="1"/>
          </p:cNvSpPr>
          <p:nvPr>
            <p:ph type="ctrTitle"/>
          </p:nvPr>
        </p:nvSpPr>
        <p:spPr>
          <a:xfrm>
            <a:off x="227013" y="419100"/>
            <a:ext cx="4114800" cy="304800"/>
          </a:xfrm>
        </p:spPr>
        <p:txBody>
          <a:bodyPr anchor="ctr" anchorCtr="0"/>
          <a:p>
            <a:pPr algn="l" defTabSz="914400">
              <a:buClrTx/>
              <a:buSzTx/>
              <a:buFontTx/>
              <a:buNone/>
            </a:pPr>
            <a:r>
              <a:rPr lang="zh-CN" altLang="en-US" sz="1400" b="1" kern="1200" baseline="0" dirty="0">
                <a:solidFill>
                  <a:srgbClr val="FF0000"/>
                </a:solidFill>
                <a:latin typeface="黑体" panose="02010609060101010101" pitchFamily="2" charset="-122"/>
                <a:ea typeface="黑体" panose="02010609060101010101" pitchFamily="2" charset="-122"/>
                <a:cs typeface="+mj-cs"/>
              </a:rPr>
              <a:t>顶起位置1</a:t>
            </a:r>
            <a:endParaRPr lang="zh-CN" altLang="en-US" sz="1400" b="1" kern="1200" baseline="0" dirty="0">
              <a:solidFill>
                <a:srgbClr val="FF0000"/>
              </a:solidFill>
              <a:latin typeface="黑体" panose="02010609060101010101" pitchFamily="2" charset="-122"/>
              <a:ea typeface="黑体" panose="02010609060101010101" pitchFamily="2" charset="-122"/>
              <a:cs typeface="+mj-cs"/>
            </a:endParaRPr>
          </a:p>
        </p:txBody>
      </p:sp>
      <p:sp>
        <p:nvSpPr>
          <p:cNvPr id="83970" name="副标题 95234"/>
          <p:cNvSpPr>
            <a:spLocks noGrp="1"/>
          </p:cNvSpPr>
          <p:nvPr>
            <p:ph type="subTitle" idx="1"/>
          </p:nvPr>
        </p:nvSpPr>
        <p:spPr>
          <a:xfrm>
            <a:off x="5181600" y="415925"/>
            <a:ext cx="3733800" cy="381000"/>
          </a:xfrm>
        </p:spPr>
        <p:txBody>
          <a:bodyPr anchor="t" anchorCtr="0"/>
          <a:p>
            <a:pPr algn="r" defTabSz="914400">
              <a:buClrTx/>
              <a:buSzTx/>
              <a:buFontTx/>
            </a:pPr>
            <a:r>
              <a:rPr lang="zh-CN" altLang="en-US" sz="1400" b="1" kern="1200" baseline="0" dirty="0">
                <a:solidFill>
                  <a:srgbClr val="0066FF"/>
                </a:solidFill>
                <a:latin typeface="黑体" panose="02010609060101010101" pitchFamily="2" charset="-122"/>
                <a:ea typeface="黑体" panose="02010609060101010101" pitchFamily="2" charset="-122"/>
                <a:cs typeface="+mn-cs"/>
              </a:rPr>
              <a:t>方向盘</a:t>
            </a:r>
            <a:endParaRPr lang="zh-CN" altLang="en-US" sz="1400" b="1" kern="1200" baseline="0" dirty="0">
              <a:solidFill>
                <a:srgbClr val="0066FF"/>
              </a:solidFill>
              <a:latin typeface="黑体" panose="02010609060101010101" pitchFamily="2" charset="-122"/>
              <a:ea typeface="黑体" panose="02010609060101010101" pitchFamily="2" charset="-122"/>
              <a:cs typeface="+mn-cs"/>
            </a:endParaRPr>
          </a:p>
        </p:txBody>
      </p:sp>
      <p:sp>
        <p:nvSpPr>
          <p:cNvPr id="83971" name="文本框 95235"/>
          <p:cNvSpPr txBox="1"/>
          <p:nvPr/>
        </p:nvSpPr>
        <p:spPr>
          <a:xfrm>
            <a:off x="7086600" y="6019800"/>
            <a:ext cx="1447800" cy="244475"/>
          </a:xfrm>
          <a:prstGeom prst="rect">
            <a:avLst/>
          </a:prstGeom>
          <a:noFill/>
          <a:ln w="9525">
            <a:noFill/>
          </a:ln>
        </p:spPr>
        <p:txBody>
          <a:bodyPr anchor="t" anchorCtr="0">
            <a:spAutoFit/>
          </a:bodyPr>
          <a:p>
            <a:pPr algn="r" eaLnBrk="0" hangingPunct="0">
              <a:spcBef>
                <a:spcPct val="50000"/>
              </a:spcBef>
            </a:pPr>
            <a:r>
              <a:rPr lang="en-US" altLang="ja-JP" sz="1000" dirty="0">
                <a:latin typeface="黑体" panose="02010609060101010101" pitchFamily="2" charset="-122"/>
                <a:ea typeface="黑体" panose="02010609060101010101" pitchFamily="2" charset="-122"/>
              </a:rPr>
              <a:t>(1/1)</a:t>
            </a:r>
            <a:endParaRPr lang="en-US" altLang="ja-JP" sz="1000" dirty="0">
              <a:latin typeface="黑体" panose="02010609060101010101" pitchFamily="2" charset="-122"/>
              <a:ea typeface="黑体" panose="02010609060101010101" pitchFamily="2" charset="-122"/>
            </a:endParaRPr>
          </a:p>
        </p:txBody>
      </p:sp>
      <p:pic>
        <p:nvPicPr>
          <p:cNvPr id="83972" name="图片 95237" descr="C:\WINDOWS\Desktop\team21\40.jpg"/>
          <p:cNvPicPr>
            <a:picLocks noChangeAspect="1"/>
          </p:cNvPicPr>
          <p:nvPr/>
        </p:nvPicPr>
        <p:blipFill>
          <a:blip r:embed="rId1"/>
          <a:stretch>
            <a:fillRect/>
          </a:stretch>
        </p:blipFill>
        <p:spPr>
          <a:xfrm>
            <a:off x="1395413" y="1270000"/>
            <a:ext cx="6351587" cy="4318000"/>
          </a:xfrm>
          <a:prstGeom prst="rect">
            <a:avLst/>
          </a:prstGeom>
          <a:noFill/>
          <a:ln w="9525">
            <a:noFill/>
          </a:ln>
        </p:spPr>
      </p:pic>
      <p:sp>
        <p:nvSpPr>
          <p:cNvPr id="83973" name="矩形 95238"/>
          <p:cNvSpPr/>
          <p:nvPr/>
        </p:nvSpPr>
        <p:spPr>
          <a:xfrm>
            <a:off x="1981200" y="2552700"/>
            <a:ext cx="869950" cy="274638"/>
          </a:xfrm>
          <a:prstGeom prst="rect">
            <a:avLst/>
          </a:prstGeom>
          <a:noFill/>
          <a:ln w="9525">
            <a:noFill/>
          </a:ln>
        </p:spPr>
        <p:txBody>
          <a:bodyPr wrap="none" anchor="t" anchorCtr="0">
            <a:spAutoFit/>
          </a:bodyPr>
          <a:p>
            <a:pPr eaLnBrk="0" hangingPunct="0"/>
            <a:r>
              <a:rPr lang="ja-JP" altLang="en-US" sz="1200" dirty="0">
                <a:latin typeface="黑体" panose="02010609060101010101" pitchFamily="2" charset="-122"/>
                <a:ea typeface="黑体" panose="02010609060101010101" pitchFamily="2" charset="-122"/>
              </a:rPr>
              <a:t>自由行程 </a:t>
            </a:r>
            <a:endParaRPr lang="ja-JP" altLang="en-US" sz="1200" dirty="0">
              <a:latin typeface="黑体" panose="02010609060101010101" pitchFamily="2" charset="-122"/>
              <a:ea typeface="黑体" panose="02010609060101010101" pitchFamily="2" charset="-122"/>
            </a:endParaRPr>
          </a:p>
        </p:txBody>
      </p:sp>
      <p:sp>
        <p:nvSpPr>
          <p:cNvPr id="83974" name="矩形 95239"/>
          <p:cNvSpPr/>
          <p:nvPr/>
        </p:nvSpPr>
        <p:spPr>
          <a:xfrm>
            <a:off x="4692650" y="2565400"/>
            <a:ext cx="1022350" cy="274638"/>
          </a:xfrm>
          <a:prstGeom prst="rect">
            <a:avLst/>
          </a:prstGeom>
          <a:noFill/>
          <a:ln w="9525">
            <a:noFill/>
          </a:ln>
        </p:spPr>
        <p:txBody>
          <a:bodyPr wrap="none" anchor="t" anchorCtr="0">
            <a:spAutoFit/>
          </a:bodyPr>
          <a:p>
            <a:pPr eaLnBrk="0" hangingPunct="0"/>
            <a:r>
              <a:rPr lang="ja-JP" altLang="en-US" sz="1200" dirty="0">
                <a:latin typeface="黑体" panose="02010609060101010101" pitchFamily="2" charset="-122"/>
                <a:ea typeface="黑体" panose="02010609060101010101" pitchFamily="2" charset="-122"/>
              </a:rPr>
              <a:t>松动和摆动 </a:t>
            </a:r>
            <a:endParaRPr lang="ja-JP" altLang="en-US" sz="1200" dirty="0">
              <a:latin typeface="黑体" panose="02010609060101010101" pitchFamily="2" charset="-122"/>
              <a:ea typeface="黑体" panose="02010609060101010101" pitchFamily="2" charset="-122"/>
            </a:endParaRPr>
          </a:p>
        </p:txBody>
      </p:sp>
      <p:sp>
        <p:nvSpPr>
          <p:cNvPr id="3" name="标题 431105"/>
          <p:cNvSpPr>
            <a:spLocks noGrp="1"/>
          </p:cNvSpPr>
          <p:nvPr/>
        </p:nvSpPr>
        <p:spPr>
          <a:xfrm>
            <a:off x="152400" y="171450"/>
            <a:ext cx="2268538" cy="304800"/>
          </a:xfrm>
          <a:prstGeom prst="rect">
            <a:avLst/>
          </a:prstGeom>
          <a:solidFill>
            <a:srgbClr val="C2FFF0"/>
          </a:solidFill>
          <a:ln w="9525">
            <a:noFill/>
          </a:ln>
        </p:spPr>
        <p:txBody>
          <a:bodyPr anchor="ctr" anchorCtr="0"/>
          <a:p>
            <a:pPr algn="ctr" eaLnBrk="0" hangingPunct="0">
              <a:buClrTx/>
              <a:buFontTx/>
            </a:pPr>
            <a:r>
              <a:rPr lang="zh-CN" altLang="zh-CN" b="1" dirty="0">
                <a:gradFill>
                  <a:gsLst>
                    <a:gs pos="0">
                      <a:srgbClr val="14CD68"/>
                    </a:gs>
                    <a:gs pos="100000">
                      <a:srgbClr val="0B6E38"/>
                    </a:gs>
                  </a:gsLst>
                  <a:lin scaled="0"/>
                </a:gradFill>
                <a:latin typeface="黑体" panose="02010609060101010101" pitchFamily="2" charset="-122"/>
                <a:ea typeface="黑体" panose="02010609060101010101" pitchFamily="2" charset="-122"/>
              </a:rPr>
              <a:t>汽车维护</a:t>
            </a:r>
            <a:endParaRPr lang="zh-CN" altLang="zh-CN" b="1" dirty="0">
              <a:gradFill>
                <a:gsLst>
                  <a:gs pos="0">
                    <a:srgbClr val="14CD68"/>
                  </a:gs>
                  <a:gs pos="100000">
                    <a:srgbClr val="0B6E38"/>
                  </a:gs>
                </a:gsLst>
                <a:lin scaled="0"/>
              </a:gradFill>
              <a:latin typeface="黑体" panose="02010609060101010101" pitchFamily="2" charset="-122"/>
              <a:ea typeface="黑体" panose="02010609060101010101" pitchFamily="2" charset="-122"/>
            </a:endParaRP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86017" name="标题 97281"/>
          <p:cNvSpPr>
            <a:spLocks noGrp="1"/>
          </p:cNvSpPr>
          <p:nvPr>
            <p:ph type="ctrTitle"/>
          </p:nvPr>
        </p:nvSpPr>
        <p:spPr>
          <a:xfrm>
            <a:off x="227013" y="419100"/>
            <a:ext cx="4114800" cy="304800"/>
          </a:xfrm>
        </p:spPr>
        <p:txBody>
          <a:bodyPr anchor="ctr" anchorCtr="0"/>
          <a:p>
            <a:pPr algn="l" defTabSz="914400">
              <a:buClrTx/>
              <a:buSzTx/>
              <a:buFontTx/>
              <a:buNone/>
            </a:pPr>
            <a:r>
              <a:rPr lang="zh-CN" altLang="en-US" sz="1400" b="1" kern="1200" baseline="0" dirty="0">
                <a:solidFill>
                  <a:srgbClr val="FF0000"/>
                </a:solidFill>
                <a:latin typeface="黑体" panose="02010609060101010101" pitchFamily="2" charset="-122"/>
                <a:ea typeface="黑体" panose="02010609060101010101" pitchFamily="2" charset="-122"/>
                <a:cs typeface="+mj-cs"/>
              </a:rPr>
              <a:t>顶起位置1</a:t>
            </a:r>
            <a:endParaRPr lang="zh-CN" altLang="en-US" sz="1400" b="1" kern="1200" baseline="0" dirty="0">
              <a:solidFill>
                <a:srgbClr val="FF0000"/>
              </a:solidFill>
              <a:latin typeface="黑体" panose="02010609060101010101" pitchFamily="2" charset="-122"/>
              <a:ea typeface="黑体" panose="02010609060101010101" pitchFamily="2" charset="-122"/>
              <a:cs typeface="+mj-cs"/>
            </a:endParaRPr>
          </a:p>
        </p:txBody>
      </p:sp>
      <p:sp>
        <p:nvSpPr>
          <p:cNvPr id="86018" name="副标题 97282"/>
          <p:cNvSpPr>
            <a:spLocks noGrp="1"/>
          </p:cNvSpPr>
          <p:nvPr>
            <p:ph type="subTitle" idx="1"/>
          </p:nvPr>
        </p:nvSpPr>
        <p:spPr>
          <a:xfrm>
            <a:off x="5181600" y="415925"/>
            <a:ext cx="3733800" cy="381000"/>
          </a:xfrm>
        </p:spPr>
        <p:txBody>
          <a:bodyPr anchor="t" anchorCtr="0"/>
          <a:p>
            <a:pPr algn="r" defTabSz="914400">
              <a:buClrTx/>
              <a:buSzTx/>
              <a:buFontTx/>
            </a:pPr>
            <a:r>
              <a:rPr lang="zh-CN" altLang="en-US" sz="1400" b="1" kern="1200" baseline="0" dirty="0">
                <a:solidFill>
                  <a:srgbClr val="0066FF"/>
                </a:solidFill>
                <a:latin typeface="黑体" panose="02010609060101010101" pitchFamily="2" charset="-122"/>
                <a:ea typeface="黑体" panose="02010609060101010101" pitchFamily="2" charset="-122"/>
                <a:cs typeface="+mn-cs"/>
              </a:rPr>
              <a:t>准备升举汽车前的外部检查</a:t>
            </a:r>
            <a:endParaRPr lang="zh-CN" altLang="en-US" sz="1400" b="1" kern="1200" baseline="0" dirty="0">
              <a:solidFill>
                <a:srgbClr val="0066FF"/>
              </a:solidFill>
              <a:latin typeface="黑体" panose="02010609060101010101" pitchFamily="2" charset="-122"/>
              <a:ea typeface="黑体" panose="02010609060101010101" pitchFamily="2" charset="-122"/>
              <a:cs typeface="+mn-cs"/>
            </a:endParaRPr>
          </a:p>
        </p:txBody>
      </p:sp>
      <p:sp>
        <p:nvSpPr>
          <p:cNvPr id="86019" name="文本框 97283"/>
          <p:cNvSpPr txBox="1"/>
          <p:nvPr/>
        </p:nvSpPr>
        <p:spPr>
          <a:xfrm>
            <a:off x="7086600" y="6019800"/>
            <a:ext cx="1447800" cy="244475"/>
          </a:xfrm>
          <a:prstGeom prst="rect">
            <a:avLst/>
          </a:prstGeom>
          <a:noFill/>
          <a:ln w="9525">
            <a:noFill/>
          </a:ln>
        </p:spPr>
        <p:txBody>
          <a:bodyPr anchor="t" anchorCtr="0">
            <a:spAutoFit/>
          </a:bodyPr>
          <a:p>
            <a:pPr algn="r" eaLnBrk="0" hangingPunct="0">
              <a:spcBef>
                <a:spcPct val="50000"/>
              </a:spcBef>
            </a:pPr>
            <a:r>
              <a:rPr lang="en-US" altLang="ja-JP" sz="1000" dirty="0">
                <a:latin typeface="黑体" panose="02010609060101010101" pitchFamily="2" charset="-122"/>
                <a:ea typeface="黑体" panose="02010609060101010101" pitchFamily="2" charset="-122"/>
              </a:rPr>
              <a:t>(1/1)</a:t>
            </a:r>
            <a:endParaRPr lang="en-US" altLang="ja-JP" sz="1000" dirty="0">
              <a:latin typeface="黑体" panose="02010609060101010101" pitchFamily="2" charset="-122"/>
              <a:ea typeface="黑体" panose="02010609060101010101" pitchFamily="2" charset="-122"/>
            </a:endParaRPr>
          </a:p>
        </p:txBody>
      </p:sp>
      <p:pic>
        <p:nvPicPr>
          <p:cNvPr id="86020" name="图片 97285" descr="C:\WINDOWS\Desktop\team21\41.jpg"/>
          <p:cNvPicPr>
            <a:picLocks noChangeAspect="1"/>
          </p:cNvPicPr>
          <p:nvPr/>
        </p:nvPicPr>
        <p:blipFill>
          <a:blip r:embed="rId1"/>
          <a:stretch>
            <a:fillRect/>
          </a:stretch>
        </p:blipFill>
        <p:spPr>
          <a:xfrm>
            <a:off x="1395413" y="1270000"/>
            <a:ext cx="6351587" cy="4318000"/>
          </a:xfrm>
          <a:prstGeom prst="rect">
            <a:avLst/>
          </a:prstGeom>
          <a:noFill/>
          <a:ln w="9525">
            <a:noFill/>
          </a:ln>
        </p:spPr>
      </p:pic>
      <p:sp>
        <p:nvSpPr>
          <p:cNvPr id="86021" name="矩形 97287"/>
          <p:cNvSpPr/>
          <p:nvPr/>
        </p:nvSpPr>
        <p:spPr>
          <a:xfrm>
            <a:off x="5832475" y="5562600"/>
            <a:ext cx="2089150" cy="822325"/>
          </a:xfrm>
          <a:prstGeom prst="rect">
            <a:avLst/>
          </a:prstGeom>
          <a:noFill/>
          <a:ln w="9525">
            <a:noFill/>
          </a:ln>
        </p:spPr>
        <p:txBody>
          <a:bodyPr wrap="none" anchor="t" anchorCtr="0">
            <a:spAutoFit/>
          </a:bodyPr>
          <a:p>
            <a:pPr defTabSz="914400" eaLnBrk="0" hangingPunct="0">
              <a:tabLst>
                <a:tab pos="0" algn="l"/>
              </a:tabLst>
            </a:pPr>
            <a:r>
              <a:rPr lang="ja-JP" altLang="en-US" sz="1200" dirty="0">
                <a:latin typeface="黑体" panose="02010609060101010101" pitchFamily="2" charset="-122"/>
                <a:ea typeface="黑体" panose="02010609060101010101" pitchFamily="2" charset="-122"/>
              </a:rPr>
              <a:t>1. 打开行李厢门和油箱盖。</a:t>
            </a:r>
            <a:endParaRPr lang="ja-JP" altLang="en-US" sz="1200" dirty="0">
              <a:latin typeface="黑体" panose="02010609060101010101" pitchFamily="2" charset="-122"/>
              <a:ea typeface="黑体" panose="02010609060101010101" pitchFamily="2" charset="-122"/>
            </a:endParaRPr>
          </a:p>
          <a:p>
            <a:pPr defTabSz="914400" eaLnBrk="0" hangingPunct="0">
              <a:tabLst>
                <a:tab pos="0" algn="l"/>
              </a:tabLst>
            </a:pPr>
            <a:r>
              <a:rPr lang="ja-JP" altLang="en-US" sz="1200" dirty="0">
                <a:latin typeface="黑体" panose="02010609060101010101" pitchFamily="2" charset="-122"/>
                <a:ea typeface="黑体" panose="02010609060101010101" pitchFamily="2" charset="-122"/>
              </a:rPr>
              <a:t>2. 将顶灯开关转动至</a:t>
            </a:r>
            <a:r>
              <a:rPr lang="ja-JP" altLang="en-US" sz="1200" dirty="0">
                <a:latin typeface="Arial" panose="020B0604020202020204" pitchFamily="34" charset="0"/>
                <a:ea typeface="黑体" panose="02010609060101010101" pitchFamily="2" charset="-122"/>
              </a:rPr>
              <a:t>“</a:t>
            </a:r>
            <a:r>
              <a:rPr lang="ja-JP" altLang="en-US" sz="1200" dirty="0">
                <a:latin typeface="黑体" panose="02010609060101010101" pitchFamily="2" charset="-122"/>
                <a:ea typeface="黑体" panose="02010609060101010101" pitchFamily="2" charset="-122"/>
              </a:rPr>
              <a:t>门</a:t>
            </a:r>
            <a:r>
              <a:rPr lang="ja-JP" altLang="en-US" sz="1200" dirty="0">
                <a:latin typeface="Arial" panose="020B0604020202020204" pitchFamily="34" charset="0"/>
                <a:ea typeface="黑体" panose="02010609060101010101" pitchFamily="2" charset="-122"/>
              </a:rPr>
              <a:t>”</a:t>
            </a:r>
            <a:r>
              <a:rPr lang="ja-JP" altLang="en-US" sz="1200" dirty="0">
                <a:latin typeface="黑体" panose="02010609060101010101" pitchFamily="2" charset="-122"/>
                <a:ea typeface="黑体" panose="02010609060101010101" pitchFamily="2" charset="-122"/>
              </a:rPr>
              <a:t>。</a:t>
            </a:r>
            <a:endParaRPr lang="ja-JP" altLang="en-US" sz="1200" dirty="0">
              <a:latin typeface="黑体" panose="02010609060101010101" pitchFamily="2" charset="-122"/>
              <a:ea typeface="黑体" panose="02010609060101010101" pitchFamily="2" charset="-122"/>
            </a:endParaRPr>
          </a:p>
          <a:p>
            <a:pPr defTabSz="914400" eaLnBrk="0" hangingPunct="0">
              <a:tabLst>
                <a:tab pos="0" algn="l"/>
              </a:tabLst>
            </a:pPr>
            <a:r>
              <a:rPr lang="ja-JP" altLang="en-US" sz="1200" dirty="0">
                <a:latin typeface="黑体" panose="02010609060101010101" pitchFamily="2" charset="-122"/>
                <a:ea typeface="黑体" panose="02010609060101010101" pitchFamily="2" charset="-122"/>
              </a:rPr>
              <a:t>3. 将换档杆设置为空档。</a:t>
            </a:r>
            <a:endParaRPr lang="ja-JP" altLang="en-US" sz="1200" dirty="0">
              <a:latin typeface="黑体" panose="02010609060101010101" pitchFamily="2" charset="-122"/>
              <a:ea typeface="黑体" panose="02010609060101010101" pitchFamily="2" charset="-122"/>
            </a:endParaRPr>
          </a:p>
          <a:p>
            <a:pPr defTabSz="914400" eaLnBrk="0" hangingPunct="0">
              <a:tabLst>
                <a:tab pos="0" algn="l"/>
              </a:tabLst>
            </a:pPr>
            <a:r>
              <a:rPr lang="ja-JP" altLang="en-US" sz="1200" dirty="0">
                <a:latin typeface="黑体" panose="02010609060101010101" pitchFamily="2" charset="-122"/>
                <a:ea typeface="黑体" panose="02010609060101010101" pitchFamily="2" charset="-122"/>
              </a:rPr>
              <a:t>4. 释放驻车制动杆。</a:t>
            </a:r>
            <a:endParaRPr lang="ja-JP" altLang="en-US" sz="1200" dirty="0">
              <a:latin typeface="黑体" panose="02010609060101010101" pitchFamily="2" charset="-122"/>
              <a:ea typeface="黑体" panose="02010609060101010101" pitchFamily="2" charset="-122"/>
            </a:endParaRPr>
          </a:p>
        </p:txBody>
      </p:sp>
      <p:sp>
        <p:nvSpPr>
          <p:cNvPr id="7183" name="标题 431105"/>
          <p:cNvSpPr>
            <a:spLocks noGrp="1"/>
          </p:cNvSpPr>
          <p:nvPr/>
        </p:nvSpPr>
        <p:spPr>
          <a:xfrm>
            <a:off x="25400" y="44450"/>
            <a:ext cx="2268538" cy="304800"/>
          </a:xfrm>
          <a:prstGeom prst="rect">
            <a:avLst/>
          </a:prstGeom>
          <a:solidFill>
            <a:srgbClr val="C2FFF0"/>
          </a:solidFill>
          <a:ln w="9525">
            <a:noFill/>
          </a:ln>
        </p:spPr>
        <p:txBody>
          <a:bodyPr anchor="ctr" anchorCtr="0"/>
          <a:p>
            <a:pPr algn="ctr" eaLnBrk="0" hangingPunct="0">
              <a:buClrTx/>
              <a:buFontTx/>
            </a:pPr>
            <a:r>
              <a:rPr lang="zh-CN" altLang="zh-CN" b="1" dirty="0">
                <a:gradFill>
                  <a:gsLst>
                    <a:gs pos="0">
                      <a:srgbClr val="14CD68"/>
                    </a:gs>
                    <a:gs pos="100000">
                      <a:srgbClr val="0B6E38"/>
                    </a:gs>
                  </a:gsLst>
                  <a:lin scaled="0"/>
                </a:gradFill>
                <a:latin typeface="黑体" panose="02010609060101010101" pitchFamily="2" charset="-122"/>
                <a:ea typeface="黑体" panose="02010609060101010101" pitchFamily="2" charset="-122"/>
              </a:rPr>
              <a:t>汽车维护</a:t>
            </a:r>
            <a:endParaRPr lang="zh-CN" altLang="zh-CN" b="1" dirty="0">
              <a:gradFill>
                <a:gsLst>
                  <a:gs pos="0">
                    <a:srgbClr val="14CD68"/>
                  </a:gs>
                  <a:gs pos="100000">
                    <a:srgbClr val="0B6E38"/>
                  </a:gs>
                </a:gsLst>
                <a:lin scaled="0"/>
              </a:gradFill>
              <a:latin typeface="黑体" panose="02010609060101010101" pitchFamily="2" charset="-122"/>
              <a:ea typeface="黑体" panose="02010609060101010101" pitchFamily="2" charset="-122"/>
            </a:endParaRP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88065" name="标题 99329"/>
          <p:cNvSpPr>
            <a:spLocks noGrp="1"/>
          </p:cNvSpPr>
          <p:nvPr>
            <p:ph type="ctrTitle"/>
          </p:nvPr>
        </p:nvSpPr>
        <p:spPr>
          <a:xfrm>
            <a:off x="227013" y="419100"/>
            <a:ext cx="4114800" cy="304800"/>
          </a:xfrm>
        </p:spPr>
        <p:txBody>
          <a:bodyPr anchor="ctr" anchorCtr="0"/>
          <a:p>
            <a:pPr algn="l" defTabSz="914400">
              <a:buClrTx/>
              <a:buSzTx/>
              <a:buFontTx/>
              <a:buNone/>
            </a:pPr>
            <a:r>
              <a:rPr lang="zh-CN" altLang="en-US" sz="1400" b="1" kern="1200" baseline="0" dirty="0">
                <a:solidFill>
                  <a:srgbClr val="FF0000"/>
                </a:solidFill>
                <a:latin typeface="黑体" panose="02010609060101010101" pitchFamily="2" charset="-122"/>
                <a:ea typeface="黑体" panose="02010609060101010101" pitchFamily="2" charset="-122"/>
                <a:cs typeface="+mj-cs"/>
              </a:rPr>
              <a:t>顶起位置1</a:t>
            </a:r>
            <a:endParaRPr lang="zh-CN" altLang="en-US" sz="1400" b="1" kern="1200" baseline="0" dirty="0">
              <a:solidFill>
                <a:srgbClr val="FF0000"/>
              </a:solidFill>
              <a:latin typeface="黑体" panose="02010609060101010101" pitchFamily="2" charset="-122"/>
              <a:ea typeface="黑体" panose="02010609060101010101" pitchFamily="2" charset="-122"/>
              <a:cs typeface="+mj-cs"/>
            </a:endParaRPr>
          </a:p>
        </p:txBody>
      </p:sp>
      <p:sp>
        <p:nvSpPr>
          <p:cNvPr id="88066" name="副标题 99330"/>
          <p:cNvSpPr>
            <a:spLocks noGrp="1"/>
          </p:cNvSpPr>
          <p:nvPr>
            <p:ph type="subTitle" idx="1"/>
          </p:nvPr>
        </p:nvSpPr>
        <p:spPr>
          <a:xfrm>
            <a:off x="5181600" y="415925"/>
            <a:ext cx="3733800" cy="381000"/>
          </a:xfrm>
        </p:spPr>
        <p:txBody>
          <a:bodyPr anchor="t" anchorCtr="0"/>
          <a:p>
            <a:pPr algn="r" defTabSz="914400">
              <a:buClrTx/>
              <a:buSzTx/>
              <a:buFontTx/>
            </a:pPr>
            <a:r>
              <a:rPr lang="zh-CN" altLang="en-US" sz="1400" b="1" kern="1200" baseline="0" dirty="0">
                <a:solidFill>
                  <a:srgbClr val="0066FF"/>
                </a:solidFill>
                <a:latin typeface="黑体" panose="02010609060101010101" pitchFamily="2" charset="-122"/>
                <a:ea typeface="黑体" panose="02010609060101010101" pitchFamily="2" charset="-122"/>
                <a:cs typeface="+mn-cs"/>
              </a:rPr>
              <a:t>门控灯开关</a:t>
            </a:r>
            <a:endParaRPr lang="zh-CN" altLang="en-US" sz="1400" b="1" kern="1200" baseline="0" dirty="0">
              <a:solidFill>
                <a:srgbClr val="0066FF"/>
              </a:solidFill>
              <a:latin typeface="黑体" panose="02010609060101010101" pitchFamily="2" charset="-122"/>
              <a:ea typeface="黑体" panose="02010609060101010101" pitchFamily="2" charset="-122"/>
              <a:cs typeface="+mn-cs"/>
            </a:endParaRPr>
          </a:p>
        </p:txBody>
      </p:sp>
      <p:sp>
        <p:nvSpPr>
          <p:cNvPr id="88067" name="文本框 99331"/>
          <p:cNvSpPr txBox="1"/>
          <p:nvPr/>
        </p:nvSpPr>
        <p:spPr>
          <a:xfrm>
            <a:off x="7086600" y="6019800"/>
            <a:ext cx="1447800" cy="244475"/>
          </a:xfrm>
          <a:prstGeom prst="rect">
            <a:avLst/>
          </a:prstGeom>
          <a:noFill/>
          <a:ln w="9525">
            <a:noFill/>
          </a:ln>
        </p:spPr>
        <p:txBody>
          <a:bodyPr anchor="t" anchorCtr="0">
            <a:spAutoFit/>
          </a:bodyPr>
          <a:p>
            <a:pPr algn="r" eaLnBrk="0" hangingPunct="0">
              <a:spcBef>
                <a:spcPct val="50000"/>
              </a:spcBef>
            </a:pPr>
            <a:r>
              <a:rPr lang="en-US" altLang="ja-JP" sz="1000" dirty="0">
                <a:latin typeface="黑体" panose="02010609060101010101" pitchFamily="2" charset="-122"/>
                <a:ea typeface="黑体" panose="02010609060101010101" pitchFamily="2" charset="-122"/>
              </a:rPr>
              <a:t>(1/1)</a:t>
            </a:r>
            <a:endParaRPr lang="en-US" altLang="ja-JP" sz="1000" dirty="0">
              <a:latin typeface="黑体" panose="02010609060101010101" pitchFamily="2" charset="-122"/>
              <a:ea typeface="黑体" panose="02010609060101010101" pitchFamily="2" charset="-122"/>
            </a:endParaRPr>
          </a:p>
        </p:txBody>
      </p:sp>
      <p:pic>
        <p:nvPicPr>
          <p:cNvPr id="88068" name="图片 99333" descr="C:\WINDOWS\Desktop\team21\42.jpg"/>
          <p:cNvPicPr>
            <a:picLocks noChangeAspect="1"/>
          </p:cNvPicPr>
          <p:nvPr/>
        </p:nvPicPr>
        <p:blipFill>
          <a:blip r:embed="rId1"/>
          <a:stretch>
            <a:fillRect/>
          </a:stretch>
        </p:blipFill>
        <p:spPr>
          <a:xfrm>
            <a:off x="1395413" y="1270000"/>
            <a:ext cx="6351587" cy="4318000"/>
          </a:xfrm>
          <a:prstGeom prst="rect">
            <a:avLst/>
          </a:prstGeom>
          <a:noFill/>
          <a:ln w="9525">
            <a:noFill/>
          </a:ln>
        </p:spPr>
      </p:pic>
      <p:sp>
        <p:nvSpPr>
          <p:cNvPr id="88069" name="文本框 99334"/>
          <p:cNvSpPr txBox="1"/>
          <p:nvPr/>
        </p:nvSpPr>
        <p:spPr>
          <a:xfrm>
            <a:off x="4572000" y="5029200"/>
            <a:ext cx="1905000" cy="274638"/>
          </a:xfrm>
          <a:prstGeom prst="rect">
            <a:avLst/>
          </a:prstGeom>
          <a:noFill/>
          <a:ln w="9525">
            <a:noFill/>
          </a:ln>
        </p:spPr>
        <p:txBody>
          <a:bodyPr anchor="t" anchorCtr="0">
            <a:spAutoFit/>
          </a:bodyPr>
          <a:p>
            <a:pPr eaLnBrk="0" hangingPunct="0">
              <a:spcBef>
                <a:spcPts val="500"/>
              </a:spcBef>
              <a:spcAft>
                <a:spcPts val="500"/>
              </a:spcAft>
            </a:pPr>
            <a:r>
              <a:rPr lang="ja-JP" altLang="en-US" sz="1200" dirty="0">
                <a:latin typeface="黑体" panose="02010609060101010101" pitchFamily="2" charset="-122"/>
                <a:ea typeface="黑体" panose="02010609060101010101" pitchFamily="2" charset="-122"/>
              </a:rPr>
              <a:t>门控灯开关</a:t>
            </a:r>
            <a:endParaRPr lang="en-US" altLang="ja-JP" sz="1200" dirty="0">
              <a:latin typeface="黑体" panose="02010609060101010101" pitchFamily="2" charset="-122"/>
              <a:ea typeface="黑体" panose="02010609060101010101" pitchFamily="2" charset="-122"/>
            </a:endParaRPr>
          </a:p>
        </p:txBody>
      </p:sp>
      <p:sp>
        <p:nvSpPr>
          <p:cNvPr id="7183" name="标题 431105"/>
          <p:cNvSpPr>
            <a:spLocks noGrp="1"/>
          </p:cNvSpPr>
          <p:nvPr/>
        </p:nvSpPr>
        <p:spPr>
          <a:xfrm>
            <a:off x="25400" y="44450"/>
            <a:ext cx="2268538" cy="304800"/>
          </a:xfrm>
          <a:prstGeom prst="rect">
            <a:avLst/>
          </a:prstGeom>
          <a:solidFill>
            <a:srgbClr val="C2FFF0"/>
          </a:solidFill>
          <a:ln w="9525">
            <a:noFill/>
          </a:ln>
        </p:spPr>
        <p:txBody>
          <a:bodyPr anchor="ctr" anchorCtr="0"/>
          <a:p>
            <a:pPr algn="ctr" eaLnBrk="0" hangingPunct="0">
              <a:buClrTx/>
              <a:buFontTx/>
            </a:pPr>
            <a:r>
              <a:rPr lang="zh-CN" altLang="zh-CN" b="1" dirty="0">
                <a:gradFill>
                  <a:gsLst>
                    <a:gs pos="0">
                      <a:srgbClr val="14CD68"/>
                    </a:gs>
                    <a:gs pos="100000">
                      <a:srgbClr val="0B6E38"/>
                    </a:gs>
                  </a:gsLst>
                  <a:lin scaled="0"/>
                </a:gradFill>
                <a:latin typeface="黑体" panose="02010609060101010101" pitchFamily="2" charset="-122"/>
                <a:ea typeface="黑体" panose="02010609060101010101" pitchFamily="2" charset="-122"/>
              </a:rPr>
              <a:t>汽车维护</a:t>
            </a:r>
            <a:endParaRPr lang="zh-CN" altLang="zh-CN" b="1" dirty="0">
              <a:gradFill>
                <a:gsLst>
                  <a:gs pos="0">
                    <a:srgbClr val="14CD68"/>
                  </a:gs>
                  <a:gs pos="100000">
                    <a:srgbClr val="0B6E38"/>
                  </a:gs>
                </a:gsLst>
                <a:lin scaled="0"/>
              </a:gradFill>
              <a:latin typeface="黑体" panose="02010609060101010101" pitchFamily="2" charset="-122"/>
              <a:ea typeface="黑体" panose="02010609060101010101" pitchFamily="2" charset="-122"/>
            </a:endParaRP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90113" name="标题 101377"/>
          <p:cNvSpPr>
            <a:spLocks noGrp="1"/>
          </p:cNvSpPr>
          <p:nvPr>
            <p:ph type="ctrTitle"/>
          </p:nvPr>
        </p:nvSpPr>
        <p:spPr>
          <a:xfrm>
            <a:off x="227013" y="419100"/>
            <a:ext cx="4114800" cy="304800"/>
          </a:xfrm>
        </p:spPr>
        <p:txBody>
          <a:bodyPr anchor="ctr" anchorCtr="0"/>
          <a:p>
            <a:pPr algn="l" defTabSz="914400">
              <a:buClrTx/>
              <a:buSzTx/>
              <a:buFontTx/>
              <a:buNone/>
            </a:pPr>
            <a:r>
              <a:rPr lang="zh-CN" altLang="en-US" sz="1400" b="1" kern="1200" baseline="0" dirty="0">
                <a:solidFill>
                  <a:srgbClr val="FF0000"/>
                </a:solidFill>
                <a:latin typeface="黑体" panose="02010609060101010101" pitchFamily="2" charset="-122"/>
                <a:ea typeface="黑体" panose="02010609060101010101" pitchFamily="2" charset="-122"/>
                <a:cs typeface="+mj-cs"/>
              </a:rPr>
              <a:t>顶起位置1</a:t>
            </a:r>
            <a:endParaRPr lang="zh-CN" altLang="en-US" sz="1400" b="1" kern="1200" baseline="0" dirty="0">
              <a:solidFill>
                <a:srgbClr val="FF0000"/>
              </a:solidFill>
              <a:latin typeface="黑体" panose="02010609060101010101" pitchFamily="2" charset="-122"/>
              <a:ea typeface="黑体" panose="02010609060101010101" pitchFamily="2" charset="-122"/>
              <a:cs typeface="+mj-cs"/>
            </a:endParaRPr>
          </a:p>
        </p:txBody>
      </p:sp>
      <p:sp>
        <p:nvSpPr>
          <p:cNvPr id="90114" name="副标题 101378"/>
          <p:cNvSpPr>
            <a:spLocks noGrp="1"/>
          </p:cNvSpPr>
          <p:nvPr>
            <p:ph type="subTitle" idx="1"/>
          </p:nvPr>
        </p:nvSpPr>
        <p:spPr>
          <a:xfrm>
            <a:off x="5181600" y="415925"/>
            <a:ext cx="3733800" cy="381000"/>
          </a:xfrm>
        </p:spPr>
        <p:txBody>
          <a:bodyPr anchor="t" anchorCtr="0"/>
          <a:p>
            <a:pPr algn="r" defTabSz="914400">
              <a:buClrTx/>
              <a:buSzTx/>
              <a:buFontTx/>
            </a:pPr>
            <a:r>
              <a:rPr lang="zh-CN" altLang="en-US" sz="1400" b="1" kern="1200" baseline="0" dirty="0">
                <a:solidFill>
                  <a:srgbClr val="0066FF"/>
                </a:solidFill>
                <a:latin typeface="黑体" panose="02010609060101010101" pitchFamily="2" charset="-122"/>
                <a:ea typeface="黑体" panose="02010609060101010101" pitchFamily="2" charset="-122"/>
                <a:cs typeface="+mn-cs"/>
              </a:rPr>
              <a:t>车身螺母及螺栓</a:t>
            </a:r>
            <a:endParaRPr lang="zh-CN" altLang="en-US" sz="1400" b="1" kern="1200" baseline="0" dirty="0">
              <a:solidFill>
                <a:srgbClr val="0066FF"/>
              </a:solidFill>
              <a:latin typeface="黑体" panose="02010609060101010101" pitchFamily="2" charset="-122"/>
              <a:ea typeface="黑体" panose="02010609060101010101" pitchFamily="2" charset="-122"/>
              <a:cs typeface="+mn-cs"/>
            </a:endParaRPr>
          </a:p>
        </p:txBody>
      </p:sp>
      <p:sp>
        <p:nvSpPr>
          <p:cNvPr id="90115" name="文本框 101379"/>
          <p:cNvSpPr txBox="1"/>
          <p:nvPr/>
        </p:nvSpPr>
        <p:spPr>
          <a:xfrm>
            <a:off x="7086600" y="6019800"/>
            <a:ext cx="1447800" cy="244475"/>
          </a:xfrm>
          <a:prstGeom prst="rect">
            <a:avLst/>
          </a:prstGeom>
          <a:noFill/>
          <a:ln w="9525">
            <a:noFill/>
          </a:ln>
        </p:spPr>
        <p:txBody>
          <a:bodyPr anchor="t" anchorCtr="0">
            <a:spAutoFit/>
          </a:bodyPr>
          <a:p>
            <a:pPr algn="r" eaLnBrk="0" hangingPunct="0">
              <a:spcBef>
                <a:spcPct val="50000"/>
              </a:spcBef>
            </a:pPr>
            <a:r>
              <a:rPr lang="en-US" altLang="ja-JP" sz="1000" dirty="0">
                <a:latin typeface="黑体" panose="02010609060101010101" pitchFamily="2" charset="-122"/>
                <a:ea typeface="黑体" panose="02010609060101010101" pitchFamily="2" charset="-122"/>
              </a:rPr>
              <a:t>(1/1)</a:t>
            </a:r>
            <a:endParaRPr lang="en-US" altLang="ja-JP" sz="1000" dirty="0">
              <a:latin typeface="黑体" panose="02010609060101010101" pitchFamily="2" charset="-122"/>
              <a:ea typeface="黑体" panose="02010609060101010101" pitchFamily="2" charset="-122"/>
            </a:endParaRPr>
          </a:p>
        </p:txBody>
      </p:sp>
      <p:pic>
        <p:nvPicPr>
          <p:cNvPr id="90116" name="图片 101382" descr="C:\WINDOWS\Desktop\team21\43.jpg"/>
          <p:cNvPicPr>
            <a:picLocks noChangeAspect="1"/>
          </p:cNvPicPr>
          <p:nvPr/>
        </p:nvPicPr>
        <p:blipFill>
          <a:blip r:embed="rId1"/>
          <a:stretch>
            <a:fillRect/>
          </a:stretch>
        </p:blipFill>
        <p:spPr>
          <a:xfrm>
            <a:off x="1395413" y="1270000"/>
            <a:ext cx="6351587" cy="4318000"/>
          </a:xfrm>
          <a:prstGeom prst="rect">
            <a:avLst/>
          </a:prstGeom>
          <a:noFill/>
          <a:ln w="9525">
            <a:noFill/>
          </a:ln>
        </p:spPr>
      </p:pic>
      <p:sp>
        <p:nvSpPr>
          <p:cNvPr id="90117" name="矩形 101383"/>
          <p:cNvSpPr/>
          <p:nvPr/>
        </p:nvSpPr>
        <p:spPr>
          <a:xfrm>
            <a:off x="4941888" y="914400"/>
            <a:ext cx="3962400" cy="228600"/>
          </a:xfrm>
          <a:prstGeom prst="rect">
            <a:avLst/>
          </a:prstGeom>
          <a:noFill/>
          <a:ln w="9525">
            <a:noFill/>
          </a:ln>
        </p:spPr>
        <p:txBody>
          <a:bodyPr anchor="t" anchorCtr="0"/>
          <a:p>
            <a:pPr marL="342900" indent="-342900" algn="r" eaLnBrk="0" hangingPunct="0">
              <a:spcBef>
                <a:spcPct val="50000"/>
              </a:spcBef>
            </a:pPr>
            <a:r>
              <a:rPr lang="ja-JP" altLang="en-US" sz="1200" b="1" dirty="0">
                <a:latin typeface="黑体" panose="02010609060101010101" pitchFamily="2" charset="-122"/>
                <a:ea typeface="黑体" panose="02010609060101010101" pitchFamily="2" charset="-122"/>
              </a:rPr>
              <a:t>松动</a:t>
            </a:r>
            <a:endParaRPr lang="en-US" altLang="ja-JP" sz="1200" b="1" dirty="0">
              <a:latin typeface="黑体" panose="02010609060101010101" pitchFamily="2" charset="-122"/>
              <a:ea typeface="黑体" panose="02010609060101010101" pitchFamily="2" charset="-122"/>
            </a:endParaRPr>
          </a:p>
        </p:txBody>
      </p:sp>
      <p:sp>
        <p:nvSpPr>
          <p:cNvPr id="7183" name="标题 431105"/>
          <p:cNvSpPr>
            <a:spLocks noGrp="1"/>
          </p:cNvSpPr>
          <p:nvPr/>
        </p:nvSpPr>
        <p:spPr>
          <a:xfrm>
            <a:off x="25400" y="44450"/>
            <a:ext cx="2268538" cy="304800"/>
          </a:xfrm>
          <a:prstGeom prst="rect">
            <a:avLst/>
          </a:prstGeom>
          <a:solidFill>
            <a:srgbClr val="C2FFF0"/>
          </a:solidFill>
          <a:ln w="9525">
            <a:noFill/>
          </a:ln>
        </p:spPr>
        <p:txBody>
          <a:bodyPr anchor="ctr" anchorCtr="0"/>
          <a:p>
            <a:pPr algn="ctr" eaLnBrk="0" hangingPunct="0">
              <a:buClrTx/>
              <a:buFontTx/>
            </a:pPr>
            <a:r>
              <a:rPr lang="zh-CN" altLang="zh-CN" b="1" dirty="0">
                <a:gradFill>
                  <a:gsLst>
                    <a:gs pos="0">
                      <a:srgbClr val="14CD68"/>
                    </a:gs>
                    <a:gs pos="100000">
                      <a:srgbClr val="0B6E38"/>
                    </a:gs>
                  </a:gsLst>
                  <a:lin scaled="0"/>
                </a:gradFill>
                <a:latin typeface="黑体" panose="02010609060101010101" pitchFamily="2" charset="-122"/>
                <a:ea typeface="黑体" panose="02010609060101010101" pitchFamily="2" charset="-122"/>
              </a:rPr>
              <a:t>汽车维护</a:t>
            </a:r>
            <a:endParaRPr lang="zh-CN" altLang="zh-CN" b="1" dirty="0">
              <a:gradFill>
                <a:gsLst>
                  <a:gs pos="0">
                    <a:srgbClr val="14CD68"/>
                  </a:gs>
                  <a:gs pos="100000">
                    <a:srgbClr val="0B6E38"/>
                  </a:gs>
                </a:gsLst>
                <a:lin scaled="0"/>
              </a:gradFill>
              <a:latin typeface="黑体" panose="02010609060101010101" pitchFamily="2" charset="-122"/>
              <a:ea typeface="黑体" panose="02010609060101010101" pitchFamily="2" charset="-122"/>
            </a:endParaRP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92161" name="标题 103425"/>
          <p:cNvSpPr>
            <a:spLocks noGrp="1"/>
          </p:cNvSpPr>
          <p:nvPr>
            <p:ph type="ctrTitle"/>
          </p:nvPr>
        </p:nvSpPr>
        <p:spPr>
          <a:xfrm>
            <a:off x="227013" y="419100"/>
            <a:ext cx="4114800" cy="304800"/>
          </a:xfrm>
        </p:spPr>
        <p:txBody>
          <a:bodyPr anchor="ctr" anchorCtr="0"/>
          <a:p>
            <a:pPr algn="l" defTabSz="914400">
              <a:buClrTx/>
              <a:buSzTx/>
              <a:buFontTx/>
              <a:buNone/>
            </a:pPr>
            <a:r>
              <a:rPr lang="zh-CN" altLang="en-US" sz="1400" b="1" kern="1200" baseline="0" dirty="0">
                <a:solidFill>
                  <a:srgbClr val="FF0000"/>
                </a:solidFill>
                <a:latin typeface="黑体" panose="02010609060101010101" pitchFamily="2" charset="-122"/>
                <a:ea typeface="黑体" panose="02010609060101010101" pitchFamily="2" charset="-122"/>
                <a:cs typeface="+mj-cs"/>
              </a:rPr>
              <a:t>顶起位置1</a:t>
            </a:r>
            <a:endParaRPr lang="zh-CN" altLang="en-US" sz="1400" b="1" kern="1200" baseline="0" dirty="0">
              <a:solidFill>
                <a:srgbClr val="FF0000"/>
              </a:solidFill>
              <a:latin typeface="黑体" panose="02010609060101010101" pitchFamily="2" charset="-122"/>
              <a:ea typeface="黑体" panose="02010609060101010101" pitchFamily="2" charset="-122"/>
              <a:cs typeface="+mj-cs"/>
            </a:endParaRPr>
          </a:p>
        </p:txBody>
      </p:sp>
      <p:sp>
        <p:nvSpPr>
          <p:cNvPr id="92162" name="副标题 103426"/>
          <p:cNvSpPr>
            <a:spLocks noGrp="1"/>
          </p:cNvSpPr>
          <p:nvPr>
            <p:ph type="subTitle" idx="1"/>
          </p:nvPr>
        </p:nvSpPr>
        <p:spPr>
          <a:xfrm>
            <a:off x="5181600" y="415925"/>
            <a:ext cx="3733800" cy="381000"/>
          </a:xfrm>
        </p:spPr>
        <p:txBody>
          <a:bodyPr anchor="t" anchorCtr="0"/>
          <a:p>
            <a:pPr algn="r" defTabSz="914400">
              <a:buClrTx/>
              <a:buSzTx/>
              <a:buFontTx/>
            </a:pPr>
            <a:r>
              <a:rPr lang="zh-CN" altLang="en-US" sz="1400" b="1" kern="1200" baseline="0" dirty="0">
                <a:solidFill>
                  <a:srgbClr val="0066FF"/>
                </a:solidFill>
                <a:latin typeface="黑体" panose="02010609060101010101" pitchFamily="2" charset="-122"/>
                <a:ea typeface="黑体" panose="02010609060101010101" pitchFamily="2" charset="-122"/>
                <a:cs typeface="+mn-cs"/>
              </a:rPr>
              <a:t>油箱盖</a:t>
            </a:r>
            <a:endParaRPr lang="zh-CN" altLang="en-US" sz="1400" b="1" kern="1200" baseline="0" dirty="0">
              <a:solidFill>
                <a:srgbClr val="0066FF"/>
              </a:solidFill>
              <a:latin typeface="黑体" panose="02010609060101010101" pitchFamily="2" charset="-122"/>
              <a:ea typeface="黑体" panose="02010609060101010101" pitchFamily="2" charset="-122"/>
              <a:cs typeface="+mn-cs"/>
            </a:endParaRPr>
          </a:p>
        </p:txBody>
      </p:sp>
      <p:sp>
        <p:nvSpPr>
          <p:cNvPr id="92163" name="文本框 103427"/>
          <p:cNvSpPr txBox="1"/>
          <p:nvPr/>
        </p:nvSpPr>
        <p:spPr>
          <a:xfrm>
            <a:off x="7086600" y="6019800"/>
            <a:ext cx="1447800" cy="244475"/>
          </a:xfrm>
          <a:prstGeom prst="rect">
            <a:avLst/>
          </a:prstGeom>
          <a:noFill/>
          <a:ln w="9525">
            <a:noFill/>
          </a:ln>
        </p:spPr>
        <p:txBody>
          <a:bodyPr anchor="t" anchorCtr="0">
            <a:spAutoFit/>
          </a:bodyPr>
          <a:p>
            <a:pPr algn="r" eaLnBrk="0" hangingPunct="0">
              <a:spcBef>
                <a:spcPct val="50000"/>
              </a:spcBef>
            </a:pPr>
            <a:r>
              <a:rPr lang="en-US" altLang="ja-JP" sz="1000" dirty="0">
                <a:latin typeface="黑体" panose="02010609060101010101" pitchFamily="2" charset="-122"/>
                <a:ea typeface="黑体" panose="02010609060101010101" pitchFamily="2" charset="-122"/>
              </a:rPr>
              <a:t>(1/1)</a:t>
            </a:r>
            <a:endParaRPr lang="en-US" altLang="ja-JP" sz="1000" dirty="0">
              <a:latin typeface="黑体" panose="02010609060101010101" pitchFamily="2" charset="-122"/>
              <a:ea typeface="黑体" panose="02010609060101010101" pitchFamily="2" charset="-122"/>
            </a:endParaRPr>
          </a:p>
        </p:txBody>
      </p:sp>
      <p:pic>
        <p:nvPicPr>
          <p:cNvPr id="92164" name="图片 103430" descr="C:\WINDOWS\Desktop\team21\44.jpg"/>
          <p:cNvPicPr>
            <a:picLocks noChangeAspect="1"/>
          </p:cNvPicPr>
          <p:nvPr/>
        </p:nvPicPr>
        <p:blipFill>
          <a:blip r:embed="rId1"/>
          <a:stretch>
            <a:fillRect/>
          </a:stretch>
        </p:blipFill>
        <p:spPr>
          <a:xfrm>
            <a:off x="1395413" y="1270000"/>
            <a:ext cx="6351587" cy="4318000"/>
          </a:xfrm>
          <a:prstGeom prst="rect">
            <a:avLst/>
          </a:prstGeom>
          <a:noFill/>
          <a:ln w="9525">
            <a:noFill/>
          </a:ln>
        </p:spPr>
      </p:pic>
      <p:sp>
        <p:nvSpPr>
          <p:cNvPr id="92165" name="文本框 103431"/>
          <p:cNvSpPr txBox="1"/>
          <p:nvPr/>
        </p:nvSpPr>
        <p:spPr>
          <a:xfrm>
            <a:off x="6553200" y="3886200"/>
            <a:ext cx="838200" cy="274638"/>
          </a:xfrm>
          <a:prstGeom prst="rect">
            <a:avLst/>
          </a:prstGeom>
          <a:noFill/>
          <a:ln w="9525">
            <a:noFill/>
          </a:ln>
        </p:spPr>
        <p:txBody>
          <a:bodyPr anchor="t" anchorCtr="0">
            <a:spAutoFit/>
          </a:bodyPr>
          <a:p>
            <a:pPr eaLnBrk="0" hangingPunct="0">
              <a:spcBef>
                <a:spcPts val="500"/>
              </a:spcBef>
              <a:spcAft>
                <a:spcPts val="500"/>
              </a:spcAft>
            </a:pPr>
            <a:r>
              <a:rPr lang="ja-JP" altLang="en-US" sz="1200" dirty="0">
                <a:latin typeface="黑体" panose="02010609060101010101" pitchFamily="2" charset="-122"/>
                <a:ea typeface="黑体" panose="02010609060101010101" pitchFamily="2" charset="-122"/>
              </a:rPr>
              <a:t>垫片</a:t>
            </a:r>
            <a:endParaRPr lang="ja-JP" altLang="en-US" sz="1200" dirty="0">
              <a:latin typeface="黑体" panose="02010609060101010101" pitchFamily="2" charset="-122"/>
              <a:ea typeface="黑体" panose="02010609060101010101" pitchFamily="2" charset="-122"/>
            </a:endParaRPr>
          </a:p>
        </p:txBody>
      </p:sp>
      <p:sp>
        <p:nvSpPr>
          <p:cNvPr id="92166" name="矩形 103432"/>
          <p:cNvSpPr/>
          <p:nvPr/>
        </p:nvSpPr>
        <p:spPr>
          <a:xfrm>
            <a:off x="6172200" y="4591050"/>
            <a:ext cx="641350" cy="274638"/>
          </a:xfrm>
          <a:prstGeom prst="rect">
            <a:avLst/>
          </a:prstGeom>
          <a:noFill/>
          <a:ln w="9525">
            <a:noFill/>
          </a:ln>
        </p:spPr>
        <p:txBody>
          <a:bodyPr wrap="none" anchor="t" anchorCtr="0">
            <a:spAutoFit/>
          </a:bodyPr>
          <a:p>
            <a:pPr eaLnBrk="0" hangingPunct="0">
              <a:spcBef>
                <a:spcPts val="500"/>
              </a:spcBef>
              <a:spcAft>
                <a:spcPts val="500"/>
              </a:spcAft>
            </a:pPr>
            <a:r>
              <a:rPr lang="ja-JP" altLang="en-US" sz="1200" dirty="0">
                <a:latin typeface="黑体" panose="02010609060101010101" pitchFamily="2" charset="-122"/>
                <a:ea typeface="黑体" panose="02010609060101010101" pitchFamily="2" charset="-122"/>
              </a:rPr>
              <a:t>真空阀</a:t>
            </a:r>
            <a:endParaRPr lang="ja-JP" altLang="en-US" sz="1200" dirty="0">
              <a:latin typeface="黑体" panose="02010609060101010101" pitchFamily="2" charset="-122"/>
              <a:ea typeface="黑体" panose="02010609060101010101" pitchFamily="2" charset="-122"/>
            </a:endParaRPr>
          </a:p>
        </p:txBody>
      </p:sp>
      <p:sp>
        <p:nvSpPr>
          <p:cNvPr id="7183" name="标题 431105"/>
          <p:cNvSpPr>
            <a:spLocks noGrp="1"/>
          </p:cNvSpPr>
          <p:nvPr/>
        </p:nvSpPr>
        <p:spPr>
          <a:xfrm>
            <a:off x="25400" y="44450"/>
            <a:ext cx="2268538" cy="304800"/>
          </a:xfrm>
          <a:prstGeom prst="rect">
            <a:avLst/>
          </a:prstGeom>
          <a:solidFill>
            <a:srgbClr val="C2FFF0"/>
          </a:solidFill>
          <a:ln w="9525">
            <a:noFill/>
          </a:ln>
        </p:spPr>
        <p:txBody>
          <a:bodyPr anchor="ctr" anchorCtr="0"/>
          <a:p>
            <a:pPr algn="ctr" eaLnBrk="0" hangingPunct="0">
              <a:buClrTx/>
              <a:buFontTx/>
            </a:pPr>
            <a:r>
              <a:rPr lang="zh-CN" altLang="zh-CN" b="1" dirty="0">
                <a:gradFill>
                  <a:gsLst>
                    <a:gs pos="0">
                      <a:srgbClr val="14CD68"/>
                    </a:gs>
                    <a:gs pos="100000">
                      <a:srgbClr val="0B6E38"/>
                    </a:gs>
                  </a:gsLst>
                  <a:lin scaled="0"/>
                </a:gradFill>
                <a:latin typeface="黑体" panose="02010609060101010101" pitchFamily="2" charset="-122"/>
                <a:ea typeface="黑体" panose="02010609060101010101" pitchFamily="2" charset="-122"/>
              </a:rPr>
              <a:t>汽车维护</a:t>
            </a:r>
            <a:endParaRPr lang="zh-CN" altLang="zh-CN" b="1" dirty="0">
              <a:gradFill>
                <a:gsLst>
                  <a:gs pos="0">
                    <a:srgbClr val="14CD68"/>
                  </a:gs>
                  <a:gs pos="100000">
                    <a:srgbClr val="0B6E38"/>
                  </a:gs>
                </a:gsLst>
                <a:lin scaled="0"/>
              </a:gradFill>
              <a:latin typeface="黑体" panose="02010609060101010101" pitchFamily="2" charset="-122"/>
              <a:ea typeface="黑体" panose="02010609060101010101" pitchFamily="2" charset="-122"/>
            </a:endParaRP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94209" name="标题 105473"/>
          <p:cNvSpPr>
            <a:spLocks noGrp="1"/>
          </p:cNvSpPr>
          <p:nvPr>
            <p:ph type="ctrTitle"/>
          </p:nvPr>
        </p:nvSpPr>
        <p:spPr>
          <a:xfrm>
            <a:off x="227013" y="419100"/>
            <a:ext cx="4114800" cy="304800"/>
          </a:xfrm>
        </p:spPr>
        <p:txBody>
          <a:bodyPr anchor="ctr" anchorCtr="0"/>
          <a:p>
            <a:pPr algn="l" defTabSz="914400">
              <a:buClrTx/>
              <a:buSzTx/>
              <a:buFontTx/>
              <a:buNone/>
            </a:pPr>
            <a:r>
              <a:rPr lang="zh-CN" altLang="en-US" sz="1400" b="1" kern="1200" baseline="0" dirty="0">
                <a:solidFill>
                  <a:srgbClr val="FF0000"/>
                </a:solidFill>
                <a:latin typeface="黑体" panose="02010609060101010101" pitchFamily="2" charset="-122"/>
                <a:ea typeface="黑体" panose="02010609060101010101" pitchFamily="2" charset="-122"/>
                <a:cs typeface="+mj-cs"/>
              </a:rPr>
              <a:t>顶起位置1</a:t>
            </a:r>
            <a:endParaRPr lang="zh-CN" altLang="en-US" sz="1400" b="1" kern="1200" baseline="0" dirty="0">
              <a:solidFill>
                <a:srgbClr val="FF0000"/>
              </a:solidFill>
              <a:latin typeface="黑体" panose="02010609060101010101" pitchFamily="2" charset="-122"/>
              <a:ea typeface="黑体" panose="02010609060101010101" pitchFamily="2" charset="-122"/>
              <a:cs typeface="+mj-cs"/>
            </a:endParaRPr>
          </a:p>
        </p:txBody>
      </p:sp>
      <p:sp>
        <p:nvSpPr>
          <p:cNvPr id="94210" name="副标题 105474"/>
          <p:cNvSpPr>
            <a:spLocks noGrp="1"/>
          </p:cNvSpPr>
          <p:nvPr>
            <p:ph type="subTitle" idx="1"/>
          </p:nvPr>
        </p:nvSpPr>
        <p:spPr>
          <a:xfrm>
            <a:off x="5181600" y="415925"/>
            <a:ext cx="3733800" cy="381000"/>
          </a:xfrm>
        </p:spPr>
        <p:txBody>
          <a:bodyPr anchor="t" anchorCtr="0"/>
          <a:p>
            <a:pPr algn="r" defTabSz="914400">
              <a:buClrTx/>
              <a:buSzTx/>
              <a:buFontTx/>
            </a:pPr>
            <a:r>
              <a:rPr lang="zh-CN" altLang="en-US" sz="1400" b="1" kern="1200" baseline="0" dirty="0">
                <a:solidFill>
                  <a:srgbClr val="0066FF"/>
                </a:solidFill>
                <a:latin typeface="黑体" panose="02010609060101010101" pitchFamily="2" charset="-122"/>
                <a:ea typeface="黑体" panose="02010609060101010101" pitchFamily="2" charset="-122"/>
                <a:cs typeface="+mn-cs"/>
              </a:rPr>
              <a:t>悬架</a:t>
            </a:r>
            <a:endParaRPr lang="zh-CN" altLang="en-US" sz="1400" b="1" kern="1200" baseline="0" dirty="0">
              <a:solidFill>
                <a:srgbClr val="0066FF"/>
              </a:solidFill>
              <a:latin typeface="黑体" panose="02010609060101010101" pitchFamily="2" charset="-122"/>
              <a:ea typeface="黑体" panose="02010609060101010101" pitchFamily="2" charset="-122"/>
              <a:cs typeface="+mn-cs"/>
            </a:endParaRPr>
          </a:p>
        </p:txBody>
      </p:sp>
      <p:sp>
        <p:nvSpPr>
          <p:cNvPr id="94211" name="文本框 105475"/>
          <p:cNvSpPr txBox="1"/>
          <p:nvPr/>
        </p:nvSpPr>
        <p:spPr>
          <a:xfrm>
            <a:off x="7086600" y="6019800"/>
            <a:ext cx="1447800" cy="244475"/>
          </a:xfrm>
          <a:prstGeom prst="rect">
            <a:avLst/>
          </a:prstGeom>
          <a:noFill/>
          <a:ln w="9525">
            <a:noFill/>
          </a:ln>
        </p:spPr>
        <p:txBody>
          <a:bodyPr anchor="t" anchorCtr="0">
            <a:spAutoFit/>
          </a:bodyPr>
          <a:p>
            <a:pPr algn="r" eaLnBrk="0" hangingPunct="0">
              <a:spcBef>
                <a:spcPct val="50000"/>
              </a:spcBef>
            </a:pPr>
            <a:r>
              <a:rPr lang="en-US" altLang="ja-JP" sz="1000" dirty="0">
                <a:latin typeface="黑体" panose="02010609060101010101" pitchFamily="2" charset="-122"/>
                <a:ea typeface="黑体" panose="02010609060101010101" pitchFamily="2" charset="-122"/>
              </a:rPr>
              <a:t>(1/1)</a:t>
            </a:r>
            <a:endParaRPr lang="en-US" altLang="ja-JP" sz="1000" dirty="0">
              <a:latin typeface="黑体" panose="02010609060101010101" pitchFamily="2" charset="-122"/>
              <a:ea typeface="黑体" panose="02010609060101010101" pitchFamily="2" charset="-122"/>
            </a:endParaRPr>
          </a:p>
        </p:txBody>
      </p:sp>
      <p:pic>
        <p:nvPicPr>
          <p:cNvPr id="94212" name="图片 105479" descr="C:\WINDOWS\Desktop\team21\45.jpg"/>
          <p:cNvPicPr>
            <a:picLocks noChangeAspect="1"/>
          </p:cNvPicPr>
          <p:nvPr/>
        </p:nvPicPr>
        <p:blipFill>
          <a:blip r:embed="rId1"/>
          <a:stretch>
            <a:fillRect/>
          </a:stretch>
        </p:blipFill>
        <p:spPr>
          <a:xfrm>
            <a:off x="1395413" y="1270000"/>
            <a:ext cx="6351587" cy="4318000"/>
          </a:xfrm>
          <a:prstGeom prst="rect">
            <a:avLst/>
          </a:prstGeom>
          <a:noFill/>
          <a:ln w="9525">
            <a:noFill/>
          </a:ln>
        </p:spPr>
      </p:pic>
      <p:sp>
        <p:nvSpPr>
          <p:cNvPr id="94213" name="矩形 105480"/>
          <p:cNvSpPr/>
          <p:nvPr/>
        </p:nvSpPr>
        <p:spPr>
          <a:xfrm>
            <a:off x="1954213" y="2678113"/>
            <a:ext cx="1098550" cy="274637"/>
          </a:xfrm>
          <a:prstGeom prst="rect">
            <a:avLst/>
          </a:prstGeom>
          <a:noFill/>
          <a:ln w="9525">
            <a:noFill/>
          </a:ln>
        </p:spPr>
        <p:txBody>
          <a:bodyPr wrap="none" anchor="t" anchorCtr="0">
            <a:spAutoFit/>
          </a:bodyPr>
          <a:p>
            <a:pPr eaLnBrk="0" hangingPunct="0"/>
            <a:r>
              <a:rPr lang="ja-JP" altLang="en-US" sz="1200" dirty="0">
                <a:latin typeface="黑体" panose="02010609060101010101" pitchFamily="2" charset="-122"/>
                <a:ea typeface="黑体" panose="02010609060101010101" pitchFamily="2" charset="-122"/>
              </a:rPr>
              <a:t>减振器减振力</a:t>
            </a:r>
            <a:endParaRPr lang="ja-JP" altLang="en-US" sz="1200" dirty="0">
              <a:latin typeface="黑体" panose="02010609060101010101" pitchFamily="2" charset="-122"/>
              <a:ea typeface="黑体" panose="02010609060101010101" pitchFamily="2" charset="-122"/>
            </a:endParaRPr>
          </a:p>
        </p:txBody>
      </p:sp>
      <p:sp>
        <p:nvSpPr>
          <p:cNvPr id="94214" name="矩形 105481"/>
          <p:cNvSpPr/>
          <p:nvPr/>
        </p:nvSpPr>
        <p:spPr>
          <a:xfrm>
            <a:off x="5059363" y="2697163"/>
            <a:ext cx="793750" cy="274637"/>
          </a:xfrm>
          <a:prstGeom prst="rect">
            <a:avLst/>
          </a:prstGeom>
          <a:noFill/>
          <a:ln w="9525">
            <a:noFill/>
          </a:ln>
        </p:spPr>
        <p:txBody>
          <a:bodyPr wrap="none" anchor="t" anchorCtr="0">
            <a:spAutoFit/>
          </a:bodyPr>
          <a:p>
            <a:pPr eaLnBrk="0" hangingPunct="0"/>
            <a:r>
              <a:rPr lang="ja-JP" altLang="en-US" sz="1200" dirty="0">
                <a:latin typeface="黑体" panose="02010609060101010101" pitchFamily="2" charset="-122"/>
                <a:ea typeface="黑体" panose="02010609060101010101" pitchFamily="2" charset="-122"/>
              </a:rPr>
              <a:t>车辆倾斜</a:t>
            </a:r>
            <a:endParaRPr lang="ja-JP" altLang="en-US" sz="1200" dirty="0">
              <a:latin typeface="黑体" panose="02010609060101010101" pitchFamily="2" charset="-122"/>
              <a:ea typeface="黑体" panose="02010609060101010101" pitchFamily="2" charset="-122"/>
            </a:endParaRPr>
          </a:p>
        </p:txBody>
      </p:sp>
      <p:sp>
        <p:nvSpPr>
          <p:cNvPr id="7183" name="标题 431105"/>
          <p:cNvSpPr>
            <a:spLocks noGrp="1"/>
          </p:cNvSpPr>
          <p:nvPr/>
        </p:nvSpPr>
        <p:spPr>
          <a:xfrm>
            <a:off x="25400" y="44450"/>
            <a:ext cx="2268538" cy="304800"/>
          </a:xfrm>
          <a:prstGeom prst="rect">
            <a:avLst/>
          </a:prstGeom>
          <a:solidFill>
            <a:srgbClr val="C2FFF0"/>
          </a:solidFill>
          <a:ln w="9525">
            <a:noFill/>
          </a:ln>
        </p:spPr>
        <p:txBody>
          <a:bodyPr anchor="ctr" anchorCtr="0"/>
          <a:p>
            <a:pPr algn="ctr" eaLnBrk="0" hangingPunct="0">
              <a:buClrTx/>
              <a:buFontTx/>
            </a:pPr>
            <a:r>
              <a:rPr lang="zh-CN" altLang="zh-CN" b="1" dirty="0">
                <a:gradFill>
                  <a:gsLst>
                    <a:gs pos="0">
                      <a:srgbClr val="14CD68"/>
                    </a:gs>
                    <a:gs pos="100000">
                      <a:srgbClr val="0B6E38"/>
                    </a:gs>
                  </a:gsLst>
                  <a:lin scaled="0"/>
                </a:gradFill>
                <a:latin typeface="黑体" panose="02010609060101010101" pitchFamily="2" charset="-122"/>
                <a:ea typeface="黑体" panose="02010609060101010101" pitchFamily="2" charset="-122"/>
              </a:rPr>
              <a:t>汽车维护</a:t>
            </a:r>
            <a:endParaRPr lang="zh-CN" altLang="zh-CN" b="1" dirty="0">
              <a:gradFill>
                <a:gsLst>
                  <a:gs pos="0">
                    <a:srgbClr val="14CD68"/>
                  </a:gs>
                  <a:gs pos="100000">
                    <a:srgbClr val="0B6E38"/>
                  </a:gs>
                </a:gsLst>
                <a:lin scaled="0"/>
              </a:gradFill>
              <a:latin typeface="黑体" panose="02010609060101010101" pitchFamily="2" charset="-122"/>
              <a:ea typeface="黑体" panose="02010609060101010101" pitchFamily="2" charset="-122"/>
            </a:endParaRP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96257" name="标题 107521"/>
          <p:cNvSpPr>
            <a:spLocks noGrp="1"/>
          </p:cNvSpPr>
          <p:nvPr>
            <p:ph type="ctrTitle"/>
          </p:nvPr>
        </p:nvSpPr>
        <p:spPr>
          <a:xfrm>
            <a:off x="227013" y="419100"/>
            <a:ext cx="4114800" cy="304800"/>
          </a:xfrm>
        </p:spPr>
        <p:txBody>
          <a:bodyPr anchor="ctr" anchorCtr="0"/>
          <a:p>
            <a:pPr algn="l" defTabSz="914400">
              <a:buClrTx/>
              <a:buSzTx/>
              <a:buFontTx/>
              <a:buNone/>
            </a:pPr>
            <a:r>
              <a:rPr lang="zh-CN" altLang="en-US" sz="1400" b="1" kern="1200" baseline="0" dirty="0">
                <a:solidFill>
                  <a:srgbClr val="FF0000"/>
                </a:solidFill>
                <a:latin typeface="黑体" panose="02010609060101010101" pitchFamily="2" charset="-122"/>
                <a:ea typeface="黑体" panose="02010609060101010101" pitchFamily="2" charset="-122"/>
                <a:cs typeface="+mj-cs"/>
              </a:rPr>
              <a:t>顶起位置1</a:t>
            </a:r>
            <a:endParaRPr lang="zh-CN" altLang="en-US" sz="1400" b="1" kern="1200" baseline="0" dirty="0">
              <a:solidFill>
                <a:srgbClr val="FF0000"/>
              </a:solidFill>
              <a:latin typeface="黑体" panose="02010609060101010101" pitchFamily="2" charset="-122"/>
              <a:ea typeface="黑体" panose="02010609060101010101" pitchFamily="2" charset="-122"/>
              <a:cs typeface="+mj-cs"/>
            </a:endParaRPr>
          </a:p>
        </p:txBody>
      </p:sp>
      <p:sp>
        <p:nvSpPr>
          <p:cNvPr id="96258" name="副标题 107522"/>
          <p:cNvSpPr>
            <a:spLocks noGrp="1"/>
          </p:cNvSpPr>
          <p:nvPr>
            <p:ph type="subTitle" idx="1"/>
          </p:nvPr>
        </p:nvSpPr>
        <p:spPr>
          <a:xfrm>
            <a:off x="5181600" y="415925"/>
            <a:ext cx="3733800" cy="381000"/>
          </a:xfrm>
        </p:spPr>
        <p:txBody>
          <a:bodyPr anchor="t" anchorCtr="0"/>
          <a:p>
            <a:pPr algn="r" defTabSz="914400">
              <a:buClrTx/>
              <a:buSzTx/>
              <a:buFontTx/>
            </a:pPr>
            <a:r>
              <a:rPr lang="zh-CN" altLang="en-US" sz="1400" b="1" kern="1200" baseline="0" dirty="0">
                <a:solidFill>
                  <a:srgbClr val="0066FF"/>
                </a:solidFill>
                <a:latin typeface="黑体" panose="02010609060101010101" pitchFamily="2" charset="-122"/>
                <a:ea typeface="黑体" panose="02010609060101010101" pitchFamily="2" charset="-122"/>
                <a:cs typeface="+mn-cs"/>
              </a:rPr>
              <a:t>车灯</a:t>
            </a:r>
            <a:endParaRPr lang="zh-CN" altLang="en-US" sz="1400" b="1" kern="1200" baseline="0" dirty="0">
              <a:solidFill>
                <a:srgbClr val="0066FF"/>
              </a:solidFill>
              <a:latin typeface="黑体" panose="02010609060101010101" pitchFamily="2" charset="-122"/>
              <a:ea typeface="黑体" panose="02010609060101010101" pitchFamily="2" charset="-122"/>
              <a:cs typeface="+mn-cs"/>
            </a:endParaRPr>
          </a:p>
        </p:txBody>
      </p:sp>
      <p:sp>
        <p:nvSpPr>
          <p:cNvPr id="96259" name="文本框 107523"/>
          <p:cNvSpPr txBox="1"/>
          <p:nvPr/>
        </p:nvSpPr>
        <p:spPr>
          <a:xfrm>
            <a:off x="7086600" y="6019800"/>
            <a:ext cx="1447800" cy="244475"/>
          </a:xfrm>
          <a:prstGeom prst="rect">
            <a:avLst/>
          </a:prstGeom>
          <a:noFill/>
          <a:ln w="9525">
            <a:noFill/>
          </a:ln>
        </p:spPr>
        <p:txBody>
          <a:bodyPr anchor="t" anchorCtr="0">
            <a:spAutoFit/>
          </a:bodyPr>
          <a:p>
            <a:pPr algn="r" eaLnBrk="0" hangingPunct="0">
              <a:spcBef>
                <a:spcPct val="50000"/>
              </a:spcBef>
            </a:pPr>
            <a:r>
              <a:rPr lang="en-US" altLang="ja-JP" sz="1000" dirty="0">
                <a:latin typeface="黑体" panose="02010609060101010101" pitchFamily="2" charset="-122"/>
                <a:ea typeface="黑体" panose="02010609060101010101" pitchFamily="2" charset="-122"/>
              </a:rPr>
              <a:t>(1/1)</a:t>
            </a:r>
            <a:endParaRPr lang="en-US" altLang="ja-JP" sz="1000" dirty="0">
              <a:latin typeface="黑体" panose="02010609060101010101" pitchFamily="2" charset="-122"/>
              <a:ea typeface="黑体" panose="02010609060101010101" pitchFamily="2" charset="-122"/>
            </a:endParaRPr>
          </a:p>
        </p:txBody>
      </p:sp>
      <p:pic>
        <p:nvPicPr>
          <p:cNvPr id="96260" name="图片 107525" descr="C:\WINDOWS\Desktop\team21\46.jpg"/>
          <p:cNvPicPr>
            <a:picLocks noChangeAspect="1"/>
          </p:cNvPicPr>
          <p:nvPr/>
        </p:nvPicPr>
        <p:blipFill>
          <a:blip r:embed="rId1"/>
          <a:stretch>
            <a:fillRect/>
          </a:stretch>
        </p:blipFill>
        <p:spPr>
          <a:xfrm>
            <a:off x="1395413" y="1270000"/>
            <a:ext cx="6351587" cy="4318000"/>
          </a:xfrm>
          <a:prstGeom prst="rect">
            <a:avLst/>
          </a:prstGeom>
          <a:noFill/>
          <a:ln w="9525">
            <a:noFill/>
          </a:ln>
        </p:spPr>
      </p:pic>
      <p:sp>
        <p:nvSpPr>
          <p:cNvPr id="96261" name="矩形 107526"/>
          <p:cNvSpPr/>
          <p:nvPr/>
        </p:nvSpPr>
        <p:spPr>
          <a:xfrm>
            <a:off x="4943475" y="1524000"/>
            <a:ext cx="488950" cy="274638"/>
          </a:xfrm>
          <a:prstGeom prst="rect">
            <a:avLst/>
          </a:prstGeom>
          <a:noFill/>
          <a:ln w="9525">
            <a:noFill/>
          </a:ln>
        </p:spPr>
        <p:txBody>
          <a:bodyPr wrap="none" anchor="t" anchorCtr="0">
            <a:spAutoFit/>
          </a:bodyPr>
          <a:p>
            <a:pPr eaLnBrk="0" hangingPunct="0"/>
            <a:r>
              <a:rPr lang="ja-JP" altLang="en-US" sz="1200" dirty="0">
                <a:latin typeface="黑体" panose="02010609060101010101" pitchFamily="2" charset="-122"/>
                <a:ea typeface="黑体" panose="02010609060101010101" pitchFamily="2" charset="-122"/>
              </a:rPr>
              <a:t>安装</a:t>
            </a:r>
            <a:endParaRPr lang="ja-JP" altLang="en-US" sz="1200" dirty="0">
              <a:latin typeface="黑体" panose="02010609060101010101" pitchFamily="2" charset="-122"/>
              <a:ea typeface="黑体" panose="02010609060101010101" pitchFamily="2" charset="-122"/>
            </a:endParaRPr>
          </a:p>
        </p:txBody>
      </p:sp>
      <p:sp>
        <p:nvSpPr>
          <p:cNvPr id="96262" name="矩形 107527"/>
          <p:cNvSpPr/>
          <p:nvPr/>
        </p:nvSpPr>
        <p:spPr>
          <a:xfrm>
            <a:off x="3259138" y="3101975"/>
            <a:ext cx="869950" cy="274638"/>
          </a:xfrm>
          <a:prstGeom prst="rect">
            <a:avLst/>
          </a:prstGeom>
          <a:noFill/>
          <a:ln w="9525">
            <a:noFill/>
          </a:ln>
        </p:spPr>
        <p:txBody>
          <a:bodyPr wrap="none" anchor="t" anchorCtr="0">
            <a:spAutoFit/>
          </a:bodyPr>
          <a:p>
            <a:pPr eaLnBrk="0" hangingPunct="0"/>
            <a:r>
              <a:rPr lang="ja-JP" altLang="en-US" sz="1200" dirty="0">
                <a:latin typeface="黑体" panose="02010609060101010101" pitchFamily="2" charset="-122"/>
                <a:ea typeface="黑体" panose="02010609060101010101" pitchFamily="2" charset="-122"/>
              </a:rPr>
              <a:t>损坏/污物</a:t>
            </a:r>
            <a:endParaRPr lang="ja-JP" altLang="en-US" sz="1200" dirty="0">
              <a:latin typeface="黑体" panose="02010609060101010101" pitchFamily="2" charset="-122"/>
              <a:ea typeface="黑体" panose="02010609060101010101" pitchFamily="2" charset="-122"/>
            </a:endParaRPr>
          </a:p>
        </p:txBody>
      </p:sp>
      <p:sp>
        <p:nvSpPr>
          <p:cNvPr id="3" name="标题 431105"/>
          <p:cNvSpPr>
            <a:spLocks noGrp="1"/>
          </p:cNvSpPr>
          <p:nvPr/>
        </p:nvSpPr>
        <p:spPr>
          <a:xfrm>
            <a:off x="152400" y="171450"/>
            <a:ext cx="2268538" cy="304800"/>
          </a:xfrm>
          <a:prstGeom prst="rect">
            <a:avLst/>
          </a:prstGeom>
          <a:solidFill>
            <a:srgbClr val="C2FFF0"/>
          </a:solidFill>
          <a:ln w="9525">
            <a:noFill/>
          </a:ln>
        </p:spPr>
        <p:txBody>
          <a:bodyPr anchor="ctr" anchorCtr="0"/>
          <a:p>
            <a:pPr algn="ctr" eaLnBrk="0" hangingPunct="0">
              <a:buClrTx/>
              <a:buFontTx/>
            </a:pPr>
            <a:r>
              <a:rPr lang="zh-CN" altLang="zh-CN" b="1" dirty="0">
                <a:gradFill>
                  <a:gsLst>
                    <a:gs pos="0">
                      <a:srgbClr val="14CD68"/>
                    </a:gs>
                    <a:gs pos="100000">
                      <a:srgbClr val="0B6E38"/>
                    </a:gs>
                  </a:gsLst>
                  <a:lin scaled="0"/>
                </a:gradFill>
                <a:latin typeface="黑体" panose="02010609060101010101" pitchFamily="2" charset="-122"/>
                <a:ea typeface="黑体" panose="02010609060101010101" pitchFamily="2" charset="-122"/>
              </a:rPr>
              <a:t>汽车维护</a:t>
            </a:r>
            <a:endParaRPr lang="zh-CN" altLang="zh-CN" b="1" dirty="0">
              <a:gradFill>
                <a:gsLst>
                  <a:gs pos="0">
                    <a:srgbClr val="14CD68"/>
                  </a:gs>
                  <a:gs pos="100000">
                    <a:srgbClr val="0B6E38"/>
                  </a:gs>
                </a:gsLst>
                <a:lin scaled="0"/>
              </a:gradFill>
              <a:latin typeface="黑体" panose="02010609060101010101" pitchFamily="2" charset="-122"/>
              <a:ea typeface="黑体" panose="02010609060101010101" pitchFamily="2" charset="-122"/>
            </a:endParaRP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98305" name="标题 109569"/>
          <p:cNvSpPr>
            <a:spLocks noGrp="1"/>
          </p:cNvSpPr>
          <p:nvPr>
            <p:ph type="ctrTitle"/>
          </p:nvPr>
        </p:nvSpPr>
        <p:spPr>
          <a:xfrm>
            <a:off x="227013" y="419100"/>
            <a:ext cx="4114800" cy="304800"/>
          </a:xfrm>
        </p:spPr>
        <p:txBody>
          <a:bodyPr anchor="ctr" anchorCtr="0"/>
          <a:p>
            <a:pPr algn="l" defTabSz="914400">
              <a:buClrTx/>
              <a:buSzTx/>
              <a:buFontTx/>
              <a:buNone/>
            </a:pPr>
            <a:r>
              <a:rPr lang="zh-CN" altLang="en-US" sz="1400" b="1" kern="1200" baseline="0" dirty="0">
                <a:solidFill>
                  <a:srgbClr val="FF0000"/>
                </a:solidFill>
                <a:latin typeface="黑体" panose="02010609060101010101" pitchFamily="2" charset="-122"/>
                <a:ea typeface="黑体" panose="02010609060101010101" pitchFamily="2" charset="-122"/>
                <a:cs typeface="+mj-cs"/>
              </a:rPr>
              <a:t>顶起位置1</a:t>
            </a:r>
            <a:endParaRPr lang="zh-CN" altLang="en-US" sz="1400" b="1" kern="1200" baseline="0" dirty="0">
              <a:solidFill>
                <a:srgbClr val="FF0000"/>
              </a:solidFill>
              <a:latin typeface="黑体" panose="02010609060101010101" pitchFamily="2" charset="-122"/>
              <a:ea typeface="黑体" panose="02010609060101010101" pitchFamily="2" charset="-122"/>
              <a:cs typeface="+mj-cs"/>
            </a:endParaRPr>
          </a:p>
        </p:txBody>
      </p:sp>
      <p:sp>
        <p:nvSpPr>
          <p:cNvPr id="98306" name="副标题 109570"/>
          <p:cNvSpPr>
            <a:spLocks noGrp="1"/>
          </p:cNvSpPr>
          <p:nvPr>
            <p:ph type="subTitle" idx="1"/>
          </p:nvPr>
        </p:nvSpPr>
        <p:spPr>
          <a:xfrm>
            <a:off x="5181600" y="415925"/>
            <a:ext cx="3733800" cy="381000"/>
          </a:xfrm>
        </p:spPr>
        <p:txBody>
          <a:bodyPr anchor="t" anchorCtr="0"/>
          <a:p>
            <a:pPr algn="r" defTabSz="914400">
              <a:buClrTx/>
              <a:buSzTx/>
              <a:buFontTx/>
            </a:pPr>
            <a:r>
              <a:rPr lang="zh-CN" altLang="en-US" sz="1400" b="1" kern="1200" baseline="0" dirty="0">
                <a:solidFill>
                  <a:srgbClr val="0066FF"/>
                </a:solidFill>
                <a:latin typeface="黑体" panose="02010609060101010101" pitchFamily="2" charset="-122"/>
                <a:ea typeface="黑体" panose="02010609060101010101" pitchFamily="2" charset="-122"/>
                <a:cs typeface="+mn-cs"/>
              </a:rPr>
              <a:t>备胎</a:t>
            </a:r>
            <a:endParaRPr lang="zh-CN" altLang="en-US" sz="1400" b="1" kern="1200" baseline="0" dirty="0">
              <a:solidFill>
                <a:srgbClr val="0066FF"/>
              </a:solidFill>
              <a:latin typeface="黑体" panose="02010609060101010101" pitchFamily="2" charset="-122"/>
              <a:ea typeface="黑体" panose="02010609060101010101" pitchFamily="2" charset="-122"/>
              <a:cs typeface="+mn-cs"/>
            </a:endParaRPr>
          </a:p>
        </p:txBody>
      </p:sp>
      <p:sp>
        <p:nvSpPr>
          <p:cNvPr id="98307" name="文本框 109571"/>
          <p:cNvSpPr txBox="1"/>
          <p:nvPr/>
        </p:nvSpPr>
        <p:spPr>
          <a:xfrm>
            <a:off x="7086600" y="6019800"/>
            <a:ext cx="1447800" cy="244475"/>
          </a:xfrm>
          <a:prstGeom prst="rect">
            <a:avLst/>
          </a:prstGeom>
          <a:noFill/>
          <a:ln w="9525">
            <a:noFill/>
          </a:ln>
        </p:spPr>
        <p:txBody>
          <a:bodyPr anchor="t" anchorCtr="0">
            <a:spAutoFit/>
          </a:bodyPr>
          <a:p>
            <a:pPr algn="r" eaLnBrk="0" hangingPunct="0">
              <a:spcBef>
                <a:spcPct val="50000"/>
              </a:spcBef>
            </a:pPr>
            <a:r>
              <a:rPr lang="en-US" altLang="ja-JP" sz="1000" dirty="0">
                <a:latin typeface="黑体" panose="02010609060101010101" pitchFamily="2" charset="-122"/>
                <a:ea typeface="黑体" panose="02010609060101010101" pitchFamily="2" charset="-122"/>
              </a:rPr>
              <a:t>(1/3)</a:t>
            </a:r>
            <a:endParaRPr lang="en-US" altLang="ja-JP" sz="1000" dirty="0">
              <a:latin typeface="黑体" panose="02010609060101010101" pitchFamily="2" charset="-122"/>
              <a:ea typeface="黑体" panose="02010609060101010101" pitchFamily="2" charset="-122"/>
            </a:endParaRPr>
          </a:p>
        </p:txBody>
      </p:sp>
      <p:pic>
        <p:nvPicPr>
          <p:cNvPr id="98308" name="图片 109573" descr="C:\WINDOWS\Desktop\team21\47.jpg"/>
          <p:cNvPicPr>
            <a:picLocks noChangeAspect="1"/>
          </p:cNvPicPr>
          <p:nvPr/>
        </p:nvPicPr>
        <p:blipFill>
          <a:blip r:embed="rId1"/>
          <a:stretch>
            <a:fillRect/>
          </a:stretch>
        </p:blipFill>
        <p:spPr>
          <a:xfrm>
            <a:off x="1395413" y="1270000"/>
            <a:ext cx="6351587" cy="4318000"/>
          </a:xfrm>
          <a:prstGeom prst="rect">
            <a:avLst/>
          </a:prstGeom>
          <a:noFill/>
          <a:ln w="9525">
            <a:noFill/>
          </a:ln>
        </p:spPr>
      </p:pic>
      <p:sp>
        <p:nvSpPr>
          <p:cNvPr id="98309" name="矩形 109574"/>
          <p:cNvSpPr/>
          <p:nvPr/>
        </p:nvSpPr>
        <p:spPr>
          <a:xfrm>
            <a:off x="1371600" y="3054350"/>
            <a:ext cx="946150" cy="274638"/>
          </a:xfrm>
          <a:prstGeom prst="rect">
            <a:avLst/>
          </a:prstGeom>
          <a:noFill/>
          <a:ln w="9525">
            <a:noFill/>
          </a:ln>
        </p:spPr>
        <p:txBody>
          <a:bodyPr wrap="none" anchor="t" anchorCtr="0">
            <a:spAutoFit/>
          </a:bodyPr>
          <a:p>
            <a:pPr eaLnBrk="0" hangingPunct="0">
              <a:spcBef>
                <a:spcPts val="500"/>
              </a:spcBef>
              <a:spcAft>
                <a:spcPts val="500"/>
              </a:spcAft>
            </a:pPr>
            <a:r>
              <a:rPr lang="ja-JP" altLang="en-US" sz="1200" dirty="0">
                <a:latin typeface="黑体" panose="02010609060101010101" pitchFamily="2" charset="-122"/>
                <a:ea typeface="黑体" panose="02010609060101010101" pitchFamily="2" charset="-122"/>
              </a:rPr>
              <a:t>轮胎深度规</a:t>
            </a:r>
            <a:endParaRPr lang="ja-JP" altLang="en-US" sz="1200" dirty="0">
              <a:latin typeface="黑体" panose="02010609060101010101" pitchFamily="2" charset="-122"/>
              <a:ea typeface="黑体" panose="02010609060101010101" pitchFamily="2" charset="-122"/>
            </a:endParaRPr>
          </a:p>
        </p:txBody>
      </p:sp>
      <p:sp>
        <p:nvSpPr>
          <p:cNvPr id="98310" name="矩形 109575"/>
          <p:cNvSpPr/>
          <p:nvPr/>
        </p:nvSpPr>
        <p:spPr>
          <a:xfrm>
            <a:off x="3733800" y="4870450"/>
            <a:ext cx="1479550" cy="274638"/>
          </a:xfrm>
          <a:prstGeom prst="rect">
            <a:avLst/>
          </a:prstGeom>
          <a:noFill/>
          <a:ln w="9525">
            <a:noFill/>
          </a:ln>
        </p:spPr>
        <p:txBody>
          <a:bodyPr wrap="none" anchor="t" anchorCtr="0">
            <a:spAutoFit/>
          </a:bodyPr>
          <a:p>
            <a:pPr eaLnBrk="0" hangingPunct="0">
              <a:spcBef>
                <a:spcPts val="500"/>
              </a:spcBef>
              <a:spcAft>
                <a:spcPts val="500"/>
              </a:spcAft>
            </a:pPr>
            <a:r>
              <a:rPr lang="ja-JP" altLang="en-US" sz="1200" dirty="0">
                <a:latin typeface="黑体" panose="02010609060101010101" pitchFamily="2" charset="-122"/>
                <a:ea typeface="黑体" panose="02010609060101010101" pitchFamily="2" charset="-122"/>
              </a:rPr>
              <a:t>胎面磨损指示标记 </a:t>
            </a:r>
            <a:endParaRPr lang="ja-JP" altLang="en-US" sz="1200" dirty="0">
              <a:latin typeface="黑体" panose="02010609060101010101" pitchFamily="2" charset="-122"/>
              <a:ea typeface="黑体" panose="02010609060101010101" pitchFamily="2" charset="-122"/>
            </a:endParaRPr>
          </a:p>
        </p:txBody>
      </p:sp>
      <p:sp>
        <p:nvSpPr>
          <p:cNvPr id="98311" name="矩形 109576"/>
          <p:cNvSpPr/>
          <p:nvPr/>
        </p:nvSpPr>
        <p:spPr>
          <a:xfrm>
            <a:off x="2897188" y="1285875"/>
            <a:ext cx="1141412" cy="274638"/>
          </a:xfrm>
          <a:prstGeom prst="rect">
            <a:avLst/>
          </a:prstGeom>
          <a:noFill/>
          <a:ln w="9525">
            <a:noFill/>
          </a:ln>
        </p:spPr>
        <p:txBody>
          <a:bodyPr wrap="none" anchor="t" anchorCtr="0">
            <a:spAutoFit/>
          </a:bodyPr>
          <a:p>
            <a:pPr eaLnBrk="0" hangingPunct="0"/>
            <a:r>
              <a:rPr lang="ja-JP" altLang="en-US" sz="1200" dirty="0">
                <a:latin typeface="黑体" panose="02010609060101010101" pitchFamily="2" charset="-122"/>
                <a:ea typeface="黑体" panose="02010609060101010101" pitchFamily="2" charset="-122"/>
              </a:rPr>
              <a:t>裂纹或者损坏</a:t>
            </a:r>
            <a:r>
              <a:rPr lang="ja-JP" altLang="en-US" sz="1200" dirty="0">
                <a:latin typeface="Arial" panose="020B0604020202020204" pitchFamily="34" charset="0"/>
                <a:ea typeface="MS PGothic" panose="020B0600070205080204" pitchFamily="50" charset="-128"/>
              </a:rPr>
              <a:t> </a:t>
            </a:r>
            <a:endParaRPr lang="ja-JP" altLang="en-US" sz="1200" dirty="0">
              <a:latin typeface="Arial" panose="020B0604020202020204" pitchFamily="34" charset="0"/>
              <a:ea typeface="MS PGothic" panose="020B0600070205080204" pitchFamily="50" charset="-128"/>
            </a:endParaRPr>
          </a:p>
        </p:txBody>
      </p:sp>
      <p:sp>
        <p:nvSpPr>
          <p:cNvPr id="98312" name="矩形 109577"/>
          <p:cNvSpPr/>
          <p:nvPr/>
        </p:nvSpPr>
        <p:spPr>
          <a:xfrm>
            <a:off x="4772025" y="1660525"/>
            <a:ext cx="1171575" cy="457200"/>
          </a:xfrm>
          <a:prstGeom prst="rect">
            <a:avLst/>
          </a:prstGeom>
          <a:noFill/>
          <a:ln w="9525">
            <a:noFill/>
          </a:ln>
        </p:spPr>
        <p:txBody>
          <a:bodyPr anchor="t" anchorCtr="0">
            <a:spAutoFit/>
          </a:bodyPr>
          <a:p>
            <a:pPr eaLnBrk="0" hangingPunct="0"/>
            <a:r>
              <a:rPr lang="ja-JP" altLang="en-US" sz="1200" dirty="0">
                <a:latin typeface="黑体" panose="02010609060101010101" pitchFamily="2" charset="-122"/>
                <a:ea typeface="黑体" panose="02010609060101010101" pitchFamily="2" charset="-122"/>
              </a:rPr>
              <a:t>嵌入金属微粒或者其它异物</a:t>
            </a:r>
            <a:endParaRPr lang="ja-JP" altLang="en-US" sz="1200" dirty="0">
              <a:latin typeface="黑体" panose="02010609060101010101" pitchFamily="2" charset="-122"/>
              <a:ea typeface="黑体" panose="02010609060101010101" pitchFamily="2" charset="-122"/>
            </a:endParaRPr>
          </a:p>
        </p:txBody>
      </p:sp>
      <p:sp>
        <p:nvSpPr>
          <p:cNvPr id="98313" name="矩形 109578"/>
          <p:cNvSpPr/>
          <p:nvPr/>
        </p:nvSpPr>
        <p:spPr>
          <a:xfrm>
            <a:off x="4498975" y="3754438"/>
            <a:ext cx="869950" cy="274637"/>
          </a:xfrm>
          <a:prstGeom prst="rect">
            <a:avLst/>
          </a:prstGeom>
          <a:noFill/>
          <a:ln w="9525">
            <a:noFill/>
          </a:ln>
        </p:spPr>
        <p:txBody>
          <a:bodyPr wrap="none" anchor="t" anchorCtr="0">
            <a:spAutoFit/>
          </a:bodyPr>
          <a:p>
            <a:pPr eaLnBrk="0" hangingPunct="0"/>
            <a:r>
              <a:rPr lang="ja-JP" altLang="en-US" sz="1200" dirty="0">
                <a:latin typeface="黑体" panose="02010609060101010101" pitchFamily="2" charset="-122"/>
                <a:ea typeface="黑体" panose="02010609060101010101" pitchFamily="2" charset="-122"/>
              </a:rPr>
              <a:t>胎面深度 </a:t>
            </a:r>
            <a:endParaRPr lang="ja-JP" altLang="en-US" sz="1200" dirty="0">
              <a:latin typeface="黑体" panose="02010609060101010101" pitchFamily="2" charset="-122"/>
              <a:ea typeface="黑体" panose="02010609060101010101" pitchFamily="2" charset="-122"/>
            </a:endParaRPr>
          </a:p>
        </p:txBody>
      </p:sp>
      <p:sp>
        <p:nvSpPr>
          <p:cNvPr id="3" name="标题 431105"/>
          <p:cNvSpPr>
            <a:spLocks noGrp="1"/>
          </p:cNvSpPr>
          <p:nvPr/>
        </p:nvSpPr>
        <p:spPr>
          <a:xfrm>
            <a:off x="152400" y="171450"/>
            <a:ext cx="2268538" cy="304800"/>
          </a:xfrm>
          <a:prstGeom prst="rect">
            <a:avLst/>
          </a:prstGeom>
          <a:solidFill>
            <a:srgbClr val="C2FFF0"/>
          </a:solidFill>
          <a:ln w="9525">
            <a:noFill/>
          </a:ln>
        </p:spPr>
        <p:txBody>
          <a:bodyPr anchor="ctr" anchorCtr="0"/>
          <a:p>
            <a:pPr algn="ctr" eaLnBrk="0" hangingPunct="0">
              <a:buClrTx/>
              <a:buFontTx/>
            </a:pPr>
            <a:r>
              <a:rPr lang="zh-CN" altLang="zh-CN" b="1" dirty="0">
                <a:gradFill>
                  <a:gsLst>
                    <a:gs pos="0">
                      <a:srgbClr val="14CD68"/>
                    </a:gs>
                    <a:gs pos="100000">
                      <a:srgbClr val="0B6E38"/>
                    </a:gs>
                  </a:gsLst>
                  <a:lin scaled="0"/>
                </a:gradFill>
                <a:latin typeface="黑体" panose="02010609060101010101" pitchFamily="2" charset="-122"/>
                <a:ea typeface="黑体" panose="02010609060101010101" pitchFamily="2" charset="-122"/>
              </a:rPr>
              <a:t>汽车维护</a:t>
            </a:r>
            <a:endParaRPr lang="zh-CN" altLang="zh-CN" b="1" dirty="0">
              <a:gradFill>
                <a:gsLst>
                  <a:gs pos="0">
                    <a:srgbClr val="14CD68"/>
                  </a:gs>
                  <a:gs pos="100000">
                    <a:srgbClr val="0B6E38"/>
                  </a:gs>
                </a:gsLst>
                <a:lin scaled="0"/>
              </a:gradFill>
              <a:latin typeface="黑体" panose="02010609060101010101" pitchFamily="2" charset="-122"/>
              <a:ea typeface="黑体" panose="02010609060101010101" pitchFamily="2" charset="-122"/>
            </a:endParaRP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0353" name="标题 111617"/>
          <p:cNvSpPr>
            <a:spLocks noGrp="1"/>
          </p:cNvSpPr>
          <p:nvPr>
            <p:ph type="ctrTitle"/>
          </p:nvPr>
        </p:nvSpPr>
        <p:spPr>
          <a:xfrm>
            <a:off x="227013" y="419100"/>
            <a:ext cx="4114800" cy="304800"/>
          </a:xfrm>
        </p:spPr>
        <p:txBody>
          <a:bodyPr anchor="ctr" anchorCtr="0"/>
          <a:p>
            <a:pPr algn="l" defTabSz="914400">
              <a:buClrTx/>
              <a:buSzTx/>
              <a:buFontTx/>
              <a:buNone/>
            </a:pPr>
            <a:r>
              <a:rPr lang="zh-CN" altLang="en-US" sz="1400" b="1" kern="1200" baseline="0" dirty="0">
                <a:solidFill>
                  <a:srgbClr val="FF0000"/>
                </a:solidFill>
                <a:latin typeface="黑体" panose="02010609060101010101" pitchFamily="2" charset="-122"/>
                <a:ea typeface="黑体" panose="02010609060101010101" pitchFamily="2" charset="-122"/>
                <a:cs typeface="+mj-cs"/>
              </a:rPr>
              <a:t>顶起位置1</a:t>
            </a:r>
            <a:endParaRPr lang="zh-CN" altLang="en-US" sz="1400" b="1" kern="1200" baseline="0" dirty="0">
              <a:solidFill>
                <a:srgbClr val="FF0000"/>
              </a:solidFill>
              <a:latin typeface="黑体" panose="02010609060101010101" pitchFamily="2" charset="-122"/>
              <a:ea typeface="黑体" panose="02010609060101010101" pitchFamily="2" charset="-122"/>
              <a:cs typeface="+mj-cs"/>
            </a:endParaRPr>
          </a:p>
        </p:txBody>
      </p:sp>
      <p:sp>
        <p:nvSpPr>
          <p:cNvPr id="100354" name="副标题 111618"/>
          <p:cNvSpPr>
            <a:spLocks noGrp="1"/>
          </p:cNvSpPr>
          <p:nvPr>
            <p:ph type="subTitle" idx="1"/>
          </p:nvPr>
        </p:nvSpPr>
        <p:spPr>
          <a:xfrm>
            <a:off x="5181600" y="415925"/>
            <a:ext cx="3733800" cy="381000"/>
          </a:xfrm>
        </p:spPr>
        <p:txBody>
          <a:bodyPr anchor="t" anchorCtr="0"/>
          <a:p>
            <a:pPr algn="r" defTabSz="914400">
              <a:buClrTx/>
              <a:buSzTx/>
              <a:buFontTx/>
            </a:pPr>
            <a:r>
              <a:rPr lang="zh-CN" altLang="en-US" sz="1400" b="1" kern="1200" baseline="0" dirty="0">
                <a:solidFill>
                  <a:srgbClr val="0066FF"/>
                </a:solidFill>
                <a:latin typeface="黑体" panose="02010609060101010101" pitchFamily="2" charset="-122"/>
                <a:ea typeface="黑体" panose="02010609060101010101" pitchFamily="2" charset="-122"/>
                <a:cs typeface="+mn-cs"/>
              </a:rPr>
              <a:t>备胎</a:t>
            </a:r>
            <a:endParaRPr lang="zh-CN" altLang="en-US" sz="1400" b="1" kern="1200" baseline="0" dirty="0">
              <a:solidFill>
                <a:srgbClr val="0066FF"/>
              </a:solidFill>
              <a:latin typeface="黑体" panose="02010609060101010101" pitchFamily="2" charset="-122"/>
              <a:ea typeface="黑体" panose="02010609060101010101" pitchFamily="2" charset="-122"/>
              <a:cs typeface="+mn-cs"/>
            </a:endParaRPr>
          </a:p>
        </p:txBody>
      </p:sp>
      <p:sp>
        <p:nvSpPr>
          <p:cNvPr id="100355" name="文本框 111619"/>
          <p:cNvSpPr txBox="1"/>
          <p:nvPr/>
        </p:nvSpPr>
        <p:spPr>
          <a:xfrm>
            <a:off x="7086600" y="6019800"/>
            <a:ext cx="1447800" cy="244475"/>
          </a:xfrm>
          <a:prstGeom prst="rect">
            <a:avLst/>
          </a:prstGeom>
          <a:noFill/>
          <a:ln w="9525">
            <a:noFill/>
          </a:ln>
        </p:spPr>
        <p:txBody>
          <a:bodyPr anchor="t" anchorCtr="0">
            <a:spAutoFit/>
          </a:bodyPr>
          <a:p>
            <a:pPr algn="r" eaLnBrk="0" hangingPunct="0">
              <a:spcBef>
                <a:spcPct val="50000"/>
              </a:spcBef>
            </a:pPr>
            <a:r>
              <a:rPr lang="en-US" altLang="ja-JP" sz="1000" dirty="0">
                <a:latin typeface="黑体" panose="02010609060101010101" pitchFamily="2" charset="-122"/>
                <a:ea typeface="黑体" panose="02010609060101010101" pitchFamily="2" charset="-122"/>
              </a:rPr>
              <a:t>(2/3)</a:t>
            </a:r>
            <a:endParaRPr lang="en-US" altLang="ja-JP" sz="1000" dirty="0">
              <a:latin typeface="黑体" panose="02010609060101010101" pitchFamily="2" charset="-122"/>
              <a:ea typeface="黑体" panose="02010609060101010101" pitchFamily="2" charset="-122"/>
            </a:endParaRPr>
          </a:p>
        </p:txBody>
      </p:sp>
      <p:pic>
        <p:nvPicPr>
          <p:cNvPr id="100356" name="图片 111629" descr="C:\Team21 E\syusei\48.jpg"/>
          <p:cNvPicPr>
            <a:picLocks noChangeAspect="1"/>
          </p:cNvPicPr>
          <p:nvPr/>
        </p:nvPicPr>
        <p:blipFill>
          <a:blip r:embed="rId1"/>
          <a:stretch>
            <a:fillRect/>
          </a:stretch>
        </p:blipFill>
        <p:spPr>
          <a:xfrm>
            <a:off x="1395413" y="1270000"/>
            <a:ext cx="6351587" cy="4318000"/>
          </a:xfrm>
          <a:prstGeom prst="rect">
            <a:avLst/>
          </a:prstGeom>
          <a:noFill/>
          <a:ln w="9525">
            <a:noFill/>
          </a:ln>
        </p:spPr>
      </p:pic>
      <p:sp>
        <p:nvSpPr>
          <p:cNvPr id="100357" name="矩形 111624"/>
          <p:cNvSpPr/>
          <p:nvPr/>
        </p:nvSpPr>
        <p:spPr>
          <a:xfrm>
            <a:off x="1403350" y="3486150"/>
            <a:ext cx="990600" cy="257175"/>
          </a:xfrm>
          <a:prstGeom prst="rect">
            <a:avLst/>
          </a:prstGeom>
          <a:noFill/>
          <a:ln w="9525">
            <a:noFill/>
          </a:ln>
        </p:spPr>
        <p:txBody>
          <a:bodyPr anchor="t" anchorCtr="0">
            <a:spAutoFit/>
          </a:bodyPr>
          <a:p>
            <a:pPr eaLnBrk="0" hangingPunct="0">
              <a:lnSpc>
                <a:spcPct val="90000"/>
              </a:lnSpc>
              <a:spcBef>
                <a:spcPct val="35000"/>
              </a:spcBef>
              <a:spcAft>
                <a:spcPct val="35000"/>
              </a:spcAft>
            </a:pPr>
            <a:r>
              <a:rPr lang="ja-JP" altLang="en-US" sz="1200" dirty="0">
                <a:latin typeface="黑体" panose="02010609060101010101" pitchFamily="2" charset="-122"/>
                <a:ea typeface="黑体" panose="02010609060101010101" pitchFamily="2" charset="-122"/>
              </a:rPr>
              <a:t>双肩磨损</a:t>
            </a:r>
            <a:endParaRPr lang="ja-JP" altLang="en-US" sz="1200" dirty="0">
              <a:latin typeface="黑体" panose="02010609060101010101" pitchFamily="2" charset="-122"/>
              <a:ea typeface="黑体" panose="02010609060101010101" pitchFamily="2" charset="-122"/>
            </a:endParaRPr>
          </a:p>
        </p:txBody>
      </p:sp>
      <p:sp>
        <p:nvSpPr>
          <p:cNvPr id="100358" name="矩形 111625"/>
          <p:cNvSpPr/>
          <p:nvPr/>
        </p:nvSpPr>
        <p:spPr>
          <a:xfrm>
            <a:off x="2514600" y="3486150"/>
            <a:ext cx="990600" cy="238125"/>
          </a:xfrm>
          <a:prstGeom prst="rect">
            <a:avLst/>
          </a:prstGeom>
          <a:noFill/>
          <a:ln w="9525">
            <a:noFill/>
          </a:ln>
        </p:spPr>
        <p:txBody>
          <a:bodyPr anchor="t" anchorCtr="0">
            <a:spAutoFit/>
          </a:bodyPr>
          <a:p>
            <a:pPr eaLnBrk="0" hangingPunct="0">
              <a:lnSpc>
                <a:spcPct val="80000"/>
              </a:lnSpc>
              <a:spcBef>
                <a:spcPts val="500"/>
              </a:spcBef>
              <a:spcAft>
                <a:spcPts val="500"/>
              </a:spcAft>
            </a:pPr>
            <a:r>
              <a:rPr lang="ja-JP" altLang="en-US" sz="1200" dirty="0">
                <a:latin typeface="黑体" panose="02010609060101010101" pitchFamily="2" charset="-122"/>
                <a:ea typeface="黑体" panose="02010609060101010101" pitchFamily="2" charset="-122"/>
              </a:rPr>
              <a:t>中间磨损</a:t>
            </a:r>
            <a:endParaRPr lang="ja-JP" altLang="en-US" sz="1200" dirty="0">
              <a:latin typeface="黑体" panose="02010609060101010101" pitchFamily="2" charset="-122"/>
              <a:ea typeface="黑体" panose="02010609060101010101" pitchFamily="2" charset="-122"/>
            </a:endParaRPr>
          </a:p>
        </p:txBody>
      </p:sp>
      <p:sp>
        <p:nvSpPr>
          <p:cNvPr id="100359" name="矩形 111626"/>
          <p:cNvSpPr/>
          <p:nvPr/>
        </p:nvSpPr>
        <p:spPr>
          <a:xfrm>
            <a:off x="3648075" y="3476625"/>
            <a:ext cx="793750" cy="274638"/>
          </a:xfrm>
          <a:prstGeom prst="rect">
            <a:avLst/>
          </a:prstGeom>
          <a:noFill/>
          <a:ln w="9525">
            <a:noFill/>
          </a:ln>
        </p:spPr>
        <p:txBody>
          <a:bodyPr wrap="none" anchor="t" anchorCtr="0">
            <a:spAutoFit/>
          </a:bodyPr>
          <a:p>
            <a:pPr algn="r" eaLnBrk="0" hangingPunct="0">
              <a:spcBef>
                <a:spcPts val="500"/>
              </a:spcBef>
              <a:spcAft>
                <a:spcPts val="500"/>
              </a:spcAft>
            </a:pPr>
            <a:r>
              <a:rPr lang="ja-JP" altLang="en-US" sz="1200" dirty="0">
                <a:latin typeface="黑体" panose="02010609060101010101" pitchFamily="2" charset="-122"/>
                <a:ea typeface="黑体" panose="02010609060101010101" pitchFamily="2" charset="-122"/>
              </a:rPr>
              <a:t>薄边磨损</a:t>
            </a:r>
            <a:endParaRPr lang="ja-JP" altLang="en-US" sz="1200" dirty="0">
              <a:latin typeface="黑体" panose="02010609060101010101" pitchFamily="2" charset="-122"/>
              <a:ea typeface="黑体" panose="02010609060101010101" pitchFamily="2" charset="-122"/>
            </a:endParaRPr>
          </a:p>
        </p:txBody>
      </p:sp>
      <p:sp>
        <p:nvSpPr>
          <p:cNvPr id="100360" name="矩形 111627"/>
          <p:cNvSpPr/>
          <p:nvPr/>
        </p:nvSpPr>
        <p:spPr>
          <a:xfrm>
            <a:off x="4692650" y="3486150"/>
            <a:ext cx="793750" cy="257175"/>
          </a:xfrm>
          <a:prstGeom prst="rect">
            <a:avLst/>
          </a:prstGeom>
          <a:noFill/>
          <a:ln w="9525">
            <a:noFill/>
          </a:ln>
        </p:spPr>
        <p:txBody>
          <a:bodyPr wrap="none" anchor="t" anchorCtr="0">
            <a:spAutoFit/>
          </a:bodyPr>
          <a:p>
            <a:pPr algn="r" eaLnBrk="0" hangingPunct="0">
              <a:lnSpc>
                <a:spcPct val="90000"/>
              </a:lnSpc>
              <a:spcBef>
                <a:spcPts val="500"/>
              </a:spcBef>
              <a:spcAft>
                <a:spcPts val="500"/>
              </a:spcAft>
            </a:pPr>
            <a:r>
              <a:rPr lang="ja-JP" altLang="en-US" sz="1200" dirty="0">
                <a:latin typeface="黑体" panose="02010609060101010101" pitchFamily="2" charset="-122"/>
                <a:ea typeface="黑体" panose="02010609060101010101" pitchFamily="2" charset="-122"/>
              </a:rPr>
              <a:t>单肩磨损</a:t>
            </a:r>
            <a:endParaRPr lang="ja-JP" altLang="en-US" sz="1200" dirty="0">
              <a:latin typeface="黑体" panose="02010609060101010101" pitchFamily="2" charset="-122"/>
              <a:ea typeface="黑体" panose="02010609060101010101" pitchFamily="2" charset="-122"/>
            </a:endParaRPr>
          </a:p>
        </p:txBody>
      </p:sp>
      <p:sp>
        <p:nvSpPr>
          <p:cNvPr id="100361" name="矩形 111628"/>
          <p:cNvSpPr/>
          <p:nvPr/>
        </p:nvSpPr>
        <p:spPr>
          <a:xfrm>
            <a:off x="6302375" y="3486150"/>
            <a:ext cx="793750" cy="274638"/>
          </a:xfrm>
          <a:prstGeom prst="rect">
            <a:avLst/>
          </a:prstGeom>
          <a:noFill/>
          <a:ln w="9525">
            <a:noFill/>
          </a:ln>
        </p:spPr>
        <p:txBody>
          <a:bodyPr wrap="none" anchor="t" anchorCtr="0">
            <a:spAutoFit/>
          </a:bodyPr>
          <a:p>
            <a:pPr eaLnBrk="0" hangingPunct="0">
              <a:spcBef>
                <a:spcPts val="500"/>
              </a:spcBef>
              <a:spcAft>
                <a:spcPts val="500"/>
              </a:spcAft>
            </a:pPr>
            <a:r>
              <a:rPr lang="ja-JP" altLang="en-US" sz="1200" dirty="0">
                <a:latin typeface="黑体" panose="02010609060101010101" pitchFamily="2" charset="-122"/>
                <a:ea typeface="黑体" panose="02010609060101010101" pitchFamily="2" charset="-122"/>
              </a:rPr>
              <a:t>跟部磨损</a:t>
            </a:r>
            <a:endParaRPr lang="ja-JP" altLang="en-US" sz="1200" dirty="0">
              <a:latin typeface="黑体" panose="02010609060101010101" pitchFamily="2" charset="-122"/>
              <a:ea typeface="黑体" panose="02010609060101010101" pitchFamily="2" charset="-122"/>
            </a:endParaRPr>
          </a:p>
        </p:txBody>
      </p:sp>
      <p:sp>
        <p:nvSpPr>
          <p:cNvPr id="100362" name="矩形 111630"/>
          <p:cNvSpPr/>
          <p:nvPr/>
        </p:nvSpPr>
        <p:spPr>
          <a:xfrm>
            <a:off x="3530600" y="2098675"/>
            <a:ext cx="793750" cy="274638"/>
          </a:xfrm>
          <a:prstGeom prst="rect">
            <a:avLst/>
          </a:prstGeom>
          <a:noFill/>
          <a:ln w="9525">
            <a:noFill/>
          </a:ln>
        </p:spPr>
        <p:txBody>
          <a:bodyPr wrap="none" anchor="t" anchorCtr="0">
            <a:spAutoFit/>
          </a:bodyPr>
          <a:p>
            <a:pPr eaLnBrk="0" hangingPunct="0"/>
            <a:r>
              <a:rPr lang="ja-JP" altLang="en-US" sz="1200" dirty="0">
                <a:latin typeface="黑体" panose="02010609060101010101" pitchFamily="2" charset="-122"/>
                <a:ea typeface="黑体" panose="02010609060101010101" pitchFamily="2" charset="-122"/>
              </a:rPr>
              <a:t>异常磨损</a:t>
            </a:r>
            <a:endParaRPr lang="ja-JP" altLang="en-US" sz="1200" dirty="0">
              <a:latin typeface="黑体" panose="02010609060101010101" pitchFamily="2" charset="-122"/>
              <a:ea typeface="黑体" panose="02010609060101010101" pitchFamily="2" charset="-122"/>
            </a:endParaRPr>
          </a:p>
        </p:txBody>
      </p:sp>
      <p:sp>
        <p:nvSpPr>
          <p:cNvPr id="100363" name="矩形 111631"/>
          <p:cNvSpPr/>
          <p:nvPr/>
        </p:nvSpPr>
        <p:spPr>
          <a:xfrm>
            <a:off x="1573213" y="5283200"/>
            <a:ext cx="488950" cy="274638"/>
          </a:xfrm>
          <a:prstGeom prst="rect">
            <a:avLst/>
          </a:prstGeom>
          <a:noFill/>
          <a:ln w="9525">
            <a:noFill/>
          </a:ln>
        </p:spPr>
        <p:txBody>
          <a:bodyPr wrap="none" anchor="t" anchorCtr="0">
            <a:spAutoFit/>
          </a:bodyPr>
          <a:p>
            <a:pPr eaLnBrk="0" hangingPunct="0"/>
            <a:r>
              <a:rPr lang="ja-JP" altLang="en-US" sz="1200" dirty="0">
                <a:latin typeface="黑体" panose="02010609060101010101" pitchFamily="2" charset="-122"/>
                <a:ea typeface="黑体" panose="02010609060101010101" pitchFamily="2" charset="-122"/>
              </a:rPr>
              <a:t>气压</a:t>
            </a:r>
            <a:endParaRPr lang="ja-JP" altLang="en-US" sz="1200" dirty="0">
              <a:latin typeface="黑体" panose="02010609060101010101" pitchFamily="2" charset="-122"/>
              <a:ea typeface="黑体" panose="02010609060101010101" pitchFamily="2" charset="-122"/>
            </a:endParaRPr>
          </a:p>
        </p:txBody>
      </p:sp>
      <p:sp>
        <p:nvSpPr>
          <p:cNvPr id="100364" name="矩形 111632"/>
          <p:cNvSpPr/>
          <p:nvPr/>
        </p:nvSpPr>
        <p:spPr>
          <a:xfrm>
            <a:off x="5943600" y="5273675"/>
            <a:ext cx="488950" cy="274638"/>
          </a:xfrm>
          <a:prstGeom prst="rect">
            <a:avLst/>
          </a:prstGeom>
          <a:noFill/>
          <a:ln w="9525">
            <a:noFill/>
          </a:ln>
        </p:spPr>
        <p:txBody>
          <a:bodyPr wrap="none" anchor="t" anchorCtr="0">
            <a:spAutoFit/>
          </a:bodyPr>
          <a:p>
            <a:pPr eaLnBrk="0" hangingPunct="0"/>
            <a:r>
              <a:rPr lang="ja-JP" altLang="en-US" sz="1200" dirty="0">
                <a:latin typeface="黑体" panose="02010609060101010101" pitchFamily="2" charset="-122"/>
                <a:ea typeface="黑体" panose="02010609060101010101" pitchFamily="2" charset="-122"/>
              </a:rPr>
              <a:t>漏气</a:t>
            </a:r>
            <a:endParaRPr lang="ja-JP" altLang="en-US" sz="1200" dirty="0">
              <a:latin typeface="黑体" panose="02010609060101010101" pitchFamily="2" charset="-122"/>
              <a:ea typeface="黑体" panose="02010609060101010101" pitchFamily="2" charset="-122"/>
            </a:endParaRPr>
          </a:p>
        </p:txBody>
      </p:sp>
      <p:sp>
        <p:nvSpPr>
          <p:cNvPr id="3" name="标题 431105"/>
          <p:cNvSpPr>
            <a:spLocks noGrp="1"/>
          </p:cNvSpPr>
          <p:nvPr/>
        </p:nvSpPr>
        <p:spPr>
          <a:xfrm>
            <a:off x="152400" y="171450"/>
            <a:ext cx="2268538" cy="304800"/>
          </a:xfrm>
          <a:prstGeom prst="rect">
            <a:avLst/>
          </a:prstGeom>
          <a:solidFill>
            <a:srgbClr val="C2FFF0"/>
          </a:solidFill>
          <a:ln w="9525">
            <a:noFill/>
          </a:ln>
        </p:spPr>
        <p:txBody>
          <a:bodyPr anchor="ctr" anchorCtr="0"/>
          <a:p>
            <a:pPr algn="ctr" eaLnBrk="0" hangingPunct="0">
              <a:buClrTx/>
              <a:buFontTx/>
            </a:pPr>
            <a:r>
              <a:rPr lang="zh-CN" altLang="zh-CN" b="1" dirty="0">
                <a:gradFill>
                  <a:gsLst>
                    <a:gs pos="0">
                      <a:srgbClr val="14CD68"/>
                    </a:gs>
                    <a:gs pos="100000">
                      <a:srgbClr val="0B6E38"/>
                    </a:gs>
                  </a:gsLst>
                  <a:lin scaled="0"/>
                </a:gradFill>
                <a:latin typeface="黑体" panose="02010609060101010101" pitchFamily="2" charset="-122"/>
                <a:ea typeface="黑体" panose="02010609060101010101" pitchFamily="2" charset="-122"/>
              </a:rPr>
              <a:t>汽车维护</a:t>
            </a:r>
            <a:endParaRPr lang="zh-CN" altLang="zh-CN" b="1" dirty="0">
              <a:gradFill>
                <a:gsLst>
                  <a:gs pos="0">
                    <a:srgbClr val="14CD68"/>
                  </a:gs>
                  <a:gs pos="100000">
                    <a:srgbClr val="0B6E38"/>
                  </a:gs>
                </a:gsLst>
                <a:lin scaled="0"/>
              </a:gradFill>
              <a:latin typeface="黑体" panose="02010609060101010101" pitchFamily="2" charset="-122"/>
              <a:ea typeface="黑体" panose="02010609060101010101" pitchFamily="2" charset="-122"/>
            </a:endParaRP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102401" name="图片 113676" descr="C:\Team21 E\syusei\49.jpg"/>
          <p:cNvPicPr>
            <a:picLocks noChangeAspect="1"/>
          </p:cNvPicPr>
          <p:nvPr/>
        </p:nvPicPr>
        <p:blipFill>
          <a:blip r:embed="rId1"/>
          <a:stretch>
            <a:fillRect/>
          </a:stretch>
        </p:blipFill>
        <p:spPr>
          <a:xfrm>
            <a:off x="1395413" y="1270000"/>
            <a:ext cx="6351587" cy="4318000"/>
          </a:xfrm>
          <a:prstGeom prst="rect">
            <a:avLst/>
          </a:prstGeom>
          <a:noFill/>
          <a:ln w="9525">
            <a:noFill/>
          </a:ln>
        </p:spPr>
      </p:pic>
      <p:sp>
        <p:nvSpPr>
          <p:cNvPr id="102402" name="标题 113665"/>
          <p:cNvSpPr>
            <a:spLocks noGrp="1"/>
          </p:cNvSpPr>
          <p:nvPr>
            <p:ph type="ctrTitle"/>
          </p:nvPr>
        </p:nvSpPr>
        <p:spPr>
          <a:xfrm>
            <a:off x="227013" y="419100"/>
            <a:ext cx="4114800" cy="304800"/>
          </a:xfrm>
        </p:spPr>
        <p:txBody>
          <a:bodyPr anchor="ctr" anchorCtr="0"/>
          <a:p>
            <a:pPr algn="l" defTabSz="914400">
              <a:buClrTx/>
              <a:buSzTx/>
              <a:buFontTx/>
              <a:buNone/>
            </a:pPr>
            <a:r>
              <a:rPr lang="zh-CN" altLang="en-US" sz="1400" b="1" kern="1200" baseline="0" dirty="0">
                <a:solidFill>
                  <a:srgbClr val="FF0000"/>
                </a:solidFill>
                <a:latin typeface="黑体" panose="02010609060101010101" pitchFamily="2" charset="-122"/>
                <a:ea typeface="黑体" panose="02010609060101010101" pitchFamily="2" charset="-122"/>
                <a:cs typeface="+mj-cs"/>
              </a:rPr>
              <a:t>顶起位置1</a:t>
            </a:r>
            <a:endParaRPr lang="zh-CN" altLang="en-US" sz="1400" b="1" kern="1200" baseline="0" dirty="0">
              <a:solidFill>
                <a:srgbClr val="FF0000"/>
              </a:solidFill>
              <a:latin typeface="黑体" panose="02010609060101010101" pitchFamily="2" charset="-122"/>
              <a:ea typeface="黑体" panose="02010609060101010101" pitchFamily="2" charset="-122"/>
              <a:cs typeface="+mj-cs"/>
            </a:endParaRPr>
          </a:p>
        </p:txBody>
      </p:sp>
      <p:sp>
        <p:nvSpPr>
          <p:cNvPr id="102403" name="副标题 113666"/>
          <p:cNvSpPr>
            <a:spLocks noGrp="1"/>
          </p:cNvSpPr>
          <p:nvPr>
            <p:ph type="subTitle" idx="1"/>
          </p:nvPr>
        </p:nvSpPr>
        <p:spPr>
          <a:xfrm>
            <a:off x="5181600" y="415925"/>
            <a:ext cx="3733800" cy="381000"/>
          </a:xfrm>
        </p:spPr>
        <p:txBody>
          <a:bodyPr anchor="t" anchorCtr="0"/>
          <a:p>
            <a:pPr algn="r" defTabSz="914400">
              <a:buClrTx/>
              <a:buSzTx/>
              <a:buFontTx/>
            </a:pPr>
            <a:r>
              <a:rPr lang="zh-CN" altLang="en-US" sz="1400" b="1" kern="1200" baseline="0" dirty="0">
                <a:solidFill>
                  <a:srgbClr val="0066FF"/>
                </a:solidFill>
                <a:latin typeface="黑体" panose="02010609060101010101" pitchFamily="2" charset="-122"/>
                <a:ea typeface="黑体" panose="02010609060101010101" pitchFamily="2" charset="-122"/>
                <a:cs typeface="+mn-cs"/>
              </a:rPr>
              <a:t>备胎</a:t>
            </a:r>
            <a:endParaRPr lang="zh-CN" altLang="en-US" sz="1400" b="1" kern="1200" baseline="0" dirty="0">
              <a:solidFill>
                <a:srgbClr val="0066FF"/>
              </a:solidFill>
              <a:latin typeface="黑体" panose="02010609060101010101" pitchFamily="2" charset="-122"/>
              <a:ea typeface="黑体" panose="02010609060101010101" pitchFamily="2" charset="-122"/>
              <a:cs typeface="+mn-cs"/>
            </a:endParaRPr>
          </a:p>
        </p:txBody>
      </p:sp>
      <p:sp>
        <p:nvSpPr>
          <p:cNvPr id="102404" name="文本框 113667"/>
          <p:cNvSpPr txBox="1"/>
          <p:nvPr/>
        </p:nvSpPr>
        <p:spPr>
          <a:xfrm>
            <a:off x="7086600" y="6019800"/>
            <a:ext cx="1447800" cy="244475"/>
          </a:xfrm>
          <a:prstGeom prst="rect">
            <a:avLst/>
          </a:prstGeom>
          <a:noFill/>
          <a:ln w="9525">
            <a:noFill/>
          </a:ln>
        </p:spPr>
        <p:txBody>
          <a:bodyPr anchor="t" anchorCtr="0">
            <a:spAutoFit/>
          </a:bodyPr>
          <a:p>
            <a:pPr algn="r" eaLnBrk="0" hangingPunct="0">
              <a:spcBef>
                <a:spcPct val="50000"/>
              </a:spcBef>
            </a:pPr>
            <a:r>
              <a:rPr lang="en-US" altLang="ja-JP" sz="1000" dirty="0">
                <a:latin typeface="黑体" panose="02010609060101010101" pitchFamily="2" charset="-122"/>
                <a:ea typeface="黑体" panose="02010609060101010101" pitchFamily="2" charset="-122"/>
              </a:rPr>
              <a:t>(3/3)</a:t>
            </a:r>
            <a:endParaRPr lang="en-US" altLang="ja-JP" sz="1000" dirty="0">
              <a:latin typeface="黑体" panose="02010609060101010101" pitchFamily="2" charset="-122"/>
              <a:ea typeface="黑体" panose="02010609060101010101" pitchFamily="2" charset="-122"/>
            </a:endParaRPr>
          </a:p>
        </p:txBody>
      </p:sp>
      <p:sp>
        <p:nvSpPr>
          <p:cNvPr id="102405" name="矩形 113675"/>
          <p:cNvSpPr/>
          <p:nvPr/>
        </p:nvSpPr>
        <p:spPr>
          <a:xfrm>
            <a:off x="1519238" y="5262563"/>
            <a:ext cx="1250950" cy="274637"/>
          </a:xfrm>
          <a:prstGeom prst="rect">
            <a:avLst/>
          </a:prstGeom>
          <a:noFill/>
          <a:ln w="9525">
            <a:noFill/>
          </a:ln>
        </p:spPr>
        <p:txBody>
          <a:bodyPr wrap="none" anchor="t" anchorCtr="0">
            <a:spAutoFit/>
          </a:bodyPr>
          <a:p>
            <a:pPr eaLnBrk="0" hangingPunct="0"/>
            <a:r>
              <a:rPr lang="ja-JP" altLang="en-US" sz="1200" dirty="0">
                <a:latin typeface="黑体" panose="02010609060101010101" pitchFamily="2" charset="-122"/>
                <a:ea typeface="黑体" panose="02010609060101010101" pitchFamily="2" charset="-122"/>
              </a:rPr>
              <a:t>轮圈和轮盘损坏</a:t>
            </a:r>
            <a:endParaRPr lang="en-US" altLang="ja-JP" sz="1200" dirty="0">
              <a:latin typeface="黑体" panose="02010609060101010101" pitchFamily="2" charset="-122"/>
              <a:ea typeface="黑体" panose="02010609060101010101" pitchFamily="2" charset="-122"/>
            </a:endParaRPr>
          </a:p>
        </p:txBody>
      </p:sp>
      <p:sp>
        <p:nvSpPr>
          <p:cNvPr id="3" name="标题 431105"/>
          <p:cNvSpPr>
            <a:spLocks noGrp="1"/>
          </p:cNvSpPr>
          <p:nvPr/>
        </p:nvSpPr>
        <p:spPr>
          <a:xfrm>
            <a:off x="152400" y="171450"/>
            <a:ext cx="2268538" cy="304800"/>
          </a:xfrm>
          <a:prstGeom prst="rect">
            <a:avLst/>
          </a:prstGeom>
          <a:solidFill>
            <a:srgbClr val="C2FFF0"/>
          </a:solidFill>
          <a:ln w="9525">
            <a:noFill/>
          </a:ln>
        </p:spPr>
        <p:txBody>
          <a:bodyPr anchor="ctr" anchorCtr="0"/>
          <a:p>
            <a:pPr algn="ctr" eaLnBrk="0" hangingPunct="0">
              <a:buClrTx/>
              <a:buFontTx/>
            </a:pPr>
            <a:r>
              <a:rPr lang="zh-CN" altLang="zh-CN" b="1" dirty="0">
                <a:gradFill>
                  <a:gsLst>
                    <a:gs pos="0">
                      <a:srgbClr val="14CD68"/>
                    </a:gs>
                    <a:gs pos="100000">
                      <a:srgbClr val="0B6E38"/>
                    </a:gs>
                  </a:gsLst>
                  <a:lin scaled="0"/>
                </a:gradFill>
                <a:latin typeface="黑体" panose="02010609060101010101" pitchFamily="2" charset="-122"/>
                <a:ea typeface="黑体" panose="02010609060101010101" pitchFamily="2" charset="-122"/>
              </a:rPr>
              <a:t>汽车维护</a:t>
            </a:r>
            <a:endParaRPr lang="zh-CN" altLang="zh-CN" b="1" dirty="0">
              <a:gradFill>
                <a:gsLst>
                  <a:gs pos="0">
                    <a:srgbClr val="14CD68"/>
                  </a:gs>
                  <a:gs pos="100000">
                    <a:srgbClr val="0B6E38"/>
                  </a:gs>
                </a:gsLst>
                <a:lin scaled="0"/>
              </a:gradFill>
              <a:latin typeface="黑体" panose="02010609060101010101" pitchFamily="2" charset="-122"/>
              <a:ea typeface="黑体" panose="02010609060101010101" pitchFamily="2" charset="-122"/>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2289" name="副标题 439298"/>
          <p:cNvSpPr>
            <a:spLocks noGrp="1"/>
          </p:cNvSpPr>
          <p:nvPr>
            <p:ph type="subTitle" idx="1"/>
          </p:nvPr>
        </p:nvSpPr>
        <p:spPr>
          <a:xfrm>
            <a:off x="5181600" y="415925"/>
            <a:ext cx="3733800" cy="381000"/>
          </a:xfrm>
        </p:spPr>
        <p:txBody>
          <a:bodyPr anchor="t" anchorCtr="0"/>
          <a:p>
            <a:pPr algn="r" defTabSz="914400">
              <a:buClrTx/>
              <a:buSzTx/>
              <a:buFontTx/>
            </a:pPr>
            <a:r>
              <a:rPr lang="zh-CN" altLang="en-US" sz="1400" b="1" kern="1200" baseline="0" dirty="0">
                <a:solidFill>
                  <a:srgbClr val="0066FF"/>
                </a:solidFill>
                <a:latin typeface="黑体" panose="02010609060101010101" pitchFamily="2" charset="-122"/>
                <a:ea typeface="黑体" panose="02010609060101010101" pitchFamily="2" charset="-122"/>
                <a:cs typeface="+mn-cs"/>
              </a:rPr>
              <a:t>顶升位置及路径</a:t>
            </a:r>
            <a:endParaRPr lang="zh-CN" altLang="en-US" sz="1400" b="1" kern="1200" baseline="0" dirty="0">
              <a:solidFill>
                <a:srgbClr val="0066FF"/>
              </a:solidFill>
              <a:latin typeface="黑体" panose="02010609060101010101" pitchFamily="2" charset="-122"/>
              <a:ea typeface="黑体" panose="02010609060101010101" pitchFamily="2" charset="-122"/>
              <a:cs typeface="+mn-cs"/>
            </a:endParaRPr>
          </a:p>
        </p:txBody>
      </p:sp>
      <p:sp>
        <p:nvSpPr>
          <p:cNvPr id="12290" name="文本框 439299"/>
          <p:cNvSpPr txBox="1"/>
          <p:nvPr/>
        </p:nvSpPr>
        <p:spPr>
          <a:xfrm>
            <a:off x="1052513" y="6019800"/>
            <a:ext cx="7481887" cy="398463"/>
          </a:xfrm>
          <a:prstGeom prst="rect">
            <a:avLst/>
          </a:prstGeom>
          <a:noFill/>
          <a:ln w="9525">
            <a:noFill/>
          </a:ln>
        </p:spPr>
        <p:txBody>
          <a:bodyPr wrap="square" anchor="t" anchorCtr="0">
            <a:spAutoFit/>
          </a:bodyPr>
          <a:p>
            <a:pPr algn="ctr" eaLnBrk="0" hangingPunct="0">
              <a:spcBef>
                <a:spcPct val="50000"/>
              </a:spcBef>
            </a:pPr>
            <a:r>
              <a:rPr lang="zh-CN" altLang="en-US" sz="2000" dirty="0">
                <a:latin typeface="黑体" panose="02010609060101010101" pitchFamily="2" charset="-122"/>
                <a:ea typeface="黑体" panose="02010609060101010101" pitchFamily="2" charset="-122"/>
              </a:rPr>
              <a:t>车辆举升合适位置（不能按课本里的</a:t>
            </a:r>
            <a:r>
              <a:rPr lang="en-US" altLang="zh-CN" sz="2000" dirty="0">
                <a:latin typeface="黑体" panose="02010609060101010101" pitchFamily="2" charset="-122"/>
                <a:ea typeface="黑体" panose="02010609060101010101" pitchFamily="2" charset="-122"/>
              </a:rPr>
              <a:t>20cm</a:t>
            </a:r>
            <a:r>
              <a:rPr lang="zh-CN" altLang="en-US" sz="2000" dirty="0">
                <a:latin typeface="黑体" panose="02010609060101010101" pitchFamily="2" charset="-122"/>
                <a:ea typeface="黑体" panose="02010609060101010101" pitchFamily="2" charset="-122"/>
              </a:rPr>
              <a:t>），便于技术员操作。</a:t>
            </a:r>
            <a:endParaRPr lang="zh-CN" altLang="en-US" sz="2000" dirty="0">
              <a:latin typeface="黑体" panose="02010609060101010101" pitchFamily="2" charset="-122"/>
              <a:ea typeface="黑体" panose="02010609060101010101" pitchFamily="2" charset="-122"/>
            </a:endParaRPr>
          </a:p>
        </p:txBody>
      </p:sp>
      <p:pic>
        <p:nvPicPr>
          <p:cNvPr id="12291" name="图片 439300" descr="C:\WINDOWS\Desktop\team21\5.jpg"/>
          <p:cNvPicPr>
            <a:picLocks noChangeAspect="1"/>
          </p:cNvPicPr>
          <p:nvPr/>
        </p:nvPicPr>
        <p:blipFill>
          <a:blip r:embed="rId1"/>
          <a:stretch>
            <a:fillRect/>
          </a:stretch>
        </p:blipFill>
        <p:spPr>
          <a:xfrm>
            <a:off x="1395413" y="1270000"/>
            <a:ext cx="6351587" cy="4318000"/>
          </a:xfrm>
          <a:prstGeom prst="rect">
            <a:avLst/>
          </a:prstGeom>
          <a:noFill/>
          <a:ln w="9525">
            <a:noFill/>
          </a:ln>
        </p:spPr>
      </p:pic>
      <p:sp>
        <p:nvSpPr>
          <p:cNvPr id="12292" name="矩形 439301"/>
          <p:cNvSpPr/>
          <p:nvPr/>
        </p:nvSpPr>
        <p:spPr>
          <a:xfrm>
            <a:off x="4941888" y="914400"/>
            <a:ext cx="3962400" cy="228600"/>
          </a:xfrm>
          <a:prstGeom prst="rect">
            <a:avLst/>
          </a:prstGeom>
          <a:noFill/>
          <a:ln w="9525">
            <a:noFill/>
          </a:ln>
        </p:spPr>
        <p:txBody>
          <a:bodyPr anchor="t" anchorCtr="0"/>
          <a:p>
            <a:pPr marL="342900" indent="-342900" algn="r" eaLnBrk="0" hangingPunct="0">
              <a:spcBef>
                <a:spcPct val="50000"/>
              </a:spcBef>
            </a:pPr>
            <a:r>
              <a:rPr lang="ja-JP" altLang="en-US" sz="1200" b="1" dirty="0">
                <a:latin typeface="黑体" panose="02010609060101010101" pitchFamily="2" charset="-122"/>
                <a:ea typeface="黑体" panose="02010609060101010101" pitchFamily="2" charset="-122"/>
              </a:rPr>
              <a:t>顶起位置2（举升器稍稍升起）</a:t>
            </a:r>
            <a:endParaRPr lang="en-US" altLang="ja-JP" sz="1200" b="1" dirty="0">
              <a:latin typeface="黑体" panose="02010609060101010101" pitchFamily="2" charset="-122"/>
              <a:ea typeface="黑体" panose="02010609060101010101" pitchFamily="2" charset="-122"/>
            </a:endParaRPr>
          </a:p>
        </p:txBody>
      </p:sp>
      <p:sp>
        <p:nvSpPr>
          <p:cNvPr id="12293" name="矩形 439302"/>
          <p:cNvSpPr/>
          <p:nvPr/>
        </p:nvSpPr>
        <p:spPr>
          <a:xfrm>
            <a:off x="5181600" y="1966913"/>
            <a:ext cx="488950" cy="274637"/>
          </a:xfrm>
          <a:prstGeom prst="rect">
            <a:avLst/>
          </a:prstGeom>
          <a:noFill/>
          <a:ln w="9525">
            <a:noFill/>
          </a:ln>
        </p:spPr>
        <p:txBody>
          <a:bodyPr wrap="none" anchor="t" anchorCtr="0">
            <a:spAutoFit/>
          </a:bodyPr>
          <a:p>
            <a:pPr eaLnBrk="0" hangingPunct="0">
              <a:spcBef>
                <a:spcPts val="500"/>
              </a:spcBef>
              <a:spcAft>
                <a:spcPts val="500"/>
              </a:spcAft>
            </a:pPr>
            <a:r>
              <a:rPr lang="zh-CN" altLang="en-US" sz="1200" dirty="0">
                <a:latin typeface="Arial" panose="020B0604020202020204" pitchFamily="34" charset="0"/>
                <a:ea typeface="黑体" panose="02010609060101010101" pitchFamily="2" charset="-122"/>
              </a:rPr>
              <a:t>球节</a:t>
            </a:r>
            <a:endParaRPr lang="en-US" altLang="zh-CN" sz="1200" dirty="0">
              <a:latin typeface="Arial" panose="020B0604020202020204" pitchFamily="34" charset="0"/>
              <a:ea typeface="黑体" panose="02010609060101010101" pitchFamily="2" charset="-122"/>
            </a:endParaRPr>
          </a:p>
        </p:txBody>
      </p:sp>
      <p:sp>
        <p:nvSpPr>
          <p:cNvPr id="12294" name="矩形 439303"/>
          <p:cNvSpPr/>
          <p:nvPr/>
        </p:nvSpPr>
        <p:spPr>
          <a:xfrm>
            <a:off x="7040563" y="1947863"/>
            <a:ext cx="488950" cy="274637"/>
          </a:xfrm>
          <a:prstGeom prst="rect">
            <a:avLst/>
          </a:prstGeom>
          <a:noFill/>
          <a:ln w="9525">
            <a:noFill/>
          </a:ln>
        </p:spPr>
        <p:txBody>
          <a:bodyPr wrap="none" anchor="t" anchorCtr="0">
            <a:spAutoFit/>
          </a:bodyPr>
          <a:p>
            <a:pPr eaLnBrk="0" hangingPunct="0">
              <a:spcBef>
                <a:spcPts val="500"/>
              </a:spcBef>
              <a:spcAft>
                <a:spcPts val="500"/>
              </a:spcAft>
            </a:pPr>
            <a:r>
              <a:rPr lang="zh-CN" altLang="en-US" sz="1200" dirty="0">
                <a:latin typeface="Arial" panose="020B0604020202020204" pitchFamily="34" charset="0"/>
                <a:ea typeface="黑体" panose="02010609060101010101" pitchFamily="2" charset="-122"/>
              </a:rPr>
              <a:t>球节</a:t>
            </a:r>
            <a:endParaRPr lang="en-US" altLang="zh-CN" sz="1200" dirty="0">
              <a:latin typeface="Arial" panose="020B0604020202020204" pitchFamily="34" charset="0"/>
              <a:ea typeface="黑体" panose="02010609060101010101" pitchFamily="2" charset="-122"/>
            </a:endParaRPr>
          </a:p>
        </p:txBody>
      </p:sp>
      <p:sp>
        <p:nvSpPr>
          <p:cNvPr id="12296" name="标题 1"/>
          <p:cNvSpPr>
            <a:spLocks noGrp="1"/>
          </p:cNvSpPr>
          <p:nvPr>
            <p:ph type="ctrTitle"/>
          </p:nvPr>
        </p:nvSpPr>
        <p:spPr/>
        <p:txBody>
          <a:bodyPr anchor="b" anchorCtr="0"/>
          <a:p>
            <a:pPr defTabSz="914400">
              <a:buClrTx/>
              <a:buSzTx/>
              <a:buFontTx/>
              <a:buNone/>
            </a:pPr>
            <a:endParaRPr lang="zh-CN" altLang="en-US" kern="1200" baseline="0">
              <a:latin typeface="+mj-lt"/>
              <a:ea typeface="+mj-ea"/>
              <a:cs typeface="+mj-cs"/>
            </a:endParaRPr>
          </a:p>
        </p:txBody>
      </p:sp>
      <p:sp>
        <p:nvSpPr>
          <p:cNvPr id="3" name="标题 431105"/>
          <p:cNvSpPr>
            <a:spLocks noGrp="1"/>
          </p:cNvSpPr>
          <p:nvPr/>
        </p:nvSpPr>
        <p:spPr>
          <a:xfrm>
            <a:off x="152400" y="171450"/>
            <a:ext cx="2268538" cy="304800"/>
          </a:xfrm>
          <a:prstGeom prst="rect">
            <a:avLst/>
          </a:prstGeom>
          <a:solidFill>
            <a:srgbClr val="C2FFF0"/>
          </a:solidFill>
          <a:ln w="9525">
            <a:noFill/>
          </a:ln>
        </p:spPr>
        <p:txBody>
          <a:bodyPr anchor="ctr" anchorCtr="0"/>
          <a:p>
            <a:pPr algn="ctr" eaLnBrk="0" hangingPunct="0">
              <a:buClrTx/>
              <a:buFontTx/>
            </a:pPr>
            <a:r>
              <a:rPr lang="zh-CN" altLang="zh-CN" b="1" dirty="0">
                <a:gradFill>
                  <a:gsLst>
                    <a:gs pos="0">
                      <a:srgbClr val="14CD68"/>
                    </a:gs>
                    <a:gs pos="100000">
                      <a:srgbClr val="0B6E38"/>
                    </a:gs>
                  </a:gsLst>
                  <a:lin scaled="0"/>
                </a:gradFill>
                <a:latin typeface="黑体" panose="02010609060101010101" pitchFamily="2" charset="-122"/>
                <a:ea typeface="黑体" panose="02010609060101010101" pitchFamily="2" charset="-122"/>
              </a:rPr>
              <a:t>汽车维护</a:t>
            </a:r>
            <a:endParaRPr lang="zh-CN" altLang="zh-CN" b="1" dirty="0">
              <a:gradFill>
                <a:gsLst>
                  <a:gs pos="0">
                    <a:srgbClr val="14CD68"/>
                  </a:gs>
                  <a:gs pos="100000">
                    <a:srgbClr val="0B6E38"/>
                  </a:gs>
                </a:gsLst>
                <a:lin scaled="0"/>
              </a:gradFill>
              <a:latin typeface="黑体" panose="02010609060101010101" pitchFamily="2" charset="-122"/>
              <a:ea typeface="黑体" panose="02010609060101010101" pitchFamily="2" charset="-122"/>
            </a:endParaRP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4449" name="标题 414721"/>
          <p:cNvSpPr>
            <a:spLocks noGrp="1"/>
          </p:cNvSpPr>
          <p:nvPr>
            <p:ph type="ctrTitle"/>
          </p:nvPr>
        </p:nvSpPr>
        <p:spPr>
          <a:xfrm>
            <a:off x="227013" y="419100"/>
            <a:ext cx="4114800" cy="304800"/>
          </a:xfrm>
        </p:spPr>
        <p:txBody>
          <a:bodyPr anchor="ctr" anchorCtr="0"/>
          <a:p>
            <a:pPr algn="l" defTabSz="914400">
              <a:buClrTx/>
              <a:buSzTx/>
              <a:buFontTx/>
              <a:buNone/>
            </a:pPr>
            <a:r>
              <a:rPr lang="zh-CN" altLang="en-US" sz="1400" b="1" kern="1200" baseline="0" dirty="0">
                <a:solidFill>
                  <a:srgbClr val="FF0000"/>
                </a:solidFill>
                <a:latin typeface="黑体" panose="02010609060101010101" pitchFamily="2" charset="-122"/>
                <a:ea typeface="黑体" panose="02010609060101010101" pitchFamily="2" charset="-122"/>
                <a:cs typeface="+mj-cs"/>
              </a:rPr>
              <a:t>概述</a:t>
            </a:r>
            <a:endParaRPr lang="en-US" altLang="zh-CN" sz="1400" b="1" kern="1200" baseline="0" dirty="0">
              <a:solidFill>
                <a:srgbClr val="FF0000"/>
              </a:solidFill>
              <a:latin typeface="黑体" panose="02010609060101010101" pitchFamily="2" charset="-122"/>
              <a:ea typeface="黑体" panose="02010609060101010101" pitchFamily="2" charset="-122"/>
              <a:cs typeface="+mj-cs"/>
            </a:endParaRPr>
          </a:p>
        </p:txBody>
      </p:sp>
      <p:sp>
        <p:nvSpPr>
          <p:cNvPr id="104450" name="副标题 414722"/>
          <p:cNvSpPr>
            <a:spLocks noGrp="1"/>
          </p:cNvSpPr>
          <p:nvPr>
            <p:ph type="subTitle" idx="1"/>
          </p:nvPr>
        </p:nvSpPr>
        <p:spPr>
          <a:xfrm>
            <a:off x="5181600" y="415925"/>
            <a:ext cx="3733800" cy="381000"/>
          </a:xfrm>
        </p:spPr>
        <p:txBody>
          <a:bodyPr anchor="t" anchorCtr="0"/>
          <a:p>
            <a:pPr algn="r" defTabSz="914400">
              <a:spcBef>
                <a:spcPct val="0"/>
              </a:spcBef>
              <a:buClrTx/>
              <a:buSzTx/>
              <a:buFontTx/>
            </a:pPr>
            <a:r>
              <a:rPr lang="zh-CN" altLang="en-US" sz="1400" b="1" kern="1200" baseline="0" dirty="0">
                <a:solidFill>
                  <a:srgbClr val="0066FF"/>
                </a:solidFill>
                <a:latin typeface="黑体" panose="02010609060101010101" pitchFamily="2" charset="-122"/>
                <a:ea typeface="黑体" panose="02010609060101010101" pitchFamily="2" charset="-122"/>
                <a:cs typeface="+mn-cs"/>
              </a:rPr>
              <a:t>检查程序</a:t>
            </a:r>
            <a:endParaRPr lang="en-US" altLang="zh-CN" sz="1400" b="1" kern="1200" baseline="0" dirty="0">
              <a:solidFill>
                <a:srgbClr val="0066FF"/>
              </a:solidFill>
              <a:latin typeface="黑体" panose="02010609060101010101" pitchFamily="2" charset="-122"/>
              <a:ea typeface="黑体" panose="02010609060101010101" pitchFamily="2" charset="-122"/>
              <a:cs typeface="+mn-cs"/>
            </a:endParaRPr>
          </a:p>
        </p:txBody>
      </p:sp>
      <p:sp>
        <p:nvSpPr>
          <p:cNvPr id="104451" name="文本框 414723"/>
          <p:cNvSpPr txBox="1"/>
          <p:nvPr/>
        </p:nvSpPr>
        <p:spPr>
          <a:xfrm>
            <a:off x="7086600" y="6019800"/>
            <a:ext cx="1447800" cy="244475"/>
          </a:xfrm>
          <a:prstGeom prst="rect">
            <a:avLst/>
          </a:prstGeom>
          <a:noFill/>
          <a:ln w="9525">
            <a:noFill/>
          </a:ln>
        </p:spPr>
        <p:txBody>
          <a:bodyPr anchor="t" anchorCtr="0">
            <a:spAutoFit/>
          </a:bodyPr>
          <a:p>
            <a:pPr algn="r" eaLnBrk="0" hangingPunct="0">
              <a:spcBef>
                <a:spcPct val="50000"/>
              </a:spcBef>
            </a:pPr>
            <a:r>
              <a:rPr lang="en-US" altLang="ja-JP" sz="1000" dirty="0">
                <a:latin typeface="黑体" panose="02010609060101010101" pitchFamily="2" charset="-122"/>
                <a:ea typeface="黑体" panose="02010609060101010101" pitchFamily="2" charset="-122"/>
              </a:rPr>
              <a:t>(1/1)</a:t>
            </a:r>
            <a:endParaRPr lang="en-US" altLang="ja-JP" sz="1000" dirty="0">
              <a:latin typeface="黑体" panose="02010609060101010101" pitchFamily="2" charset="-122"/>
              <a:ea typeface="黑体" panose="02010609060101010101" pitchFamily="2" charset="-122"/>
            </a:endParaRPr>
          </a:p>
        </p:txBody>
      </p:sp>
      <p:pic>
        <p:nvPicPr>
          <p:cNvPr id="104452" name="图片 414724" descr="C:\WINDOWS\Desktop\TEAM21\IMAGE\YAJIRUSI2.jpg"/>
          <p:cNvPicPr>
            <a:picLocks noChangeAspect="1"/>
          </p:cNvPicPr>
          <p:nvPr/>
        </p:nvPicPr>
        <p:blipFill>
          <a:blip r:embed="rId1"/>
          <a:stretch>
            <a:fillRect/>
          </a:stretch>
        </p:blipFill>
        <p:spPr>
          <a:xfrm>
            <a:off x="1398588" y="5776913"/>
            <a:ext cx="301625" cy="184150"/>
          </a:xfrm>
          <a:prstGeom prst="rect">
            <a:avLst/>
          </a:prstGeom>
          <a:noFill/>
          <a:ln w="9525">
            <a:noFill/>
          </a:ln>
        </p:spPr>
      </p:pic>
      <p:graphicFrame>
        <p:nvGraphicFramePr>
          <p:cNvPr id="104453" name="对象 414731"/>
          <p:cNvGraphicFramePr/>
          <p:nvPr/>
        </p:nvGraphicFramePr>
        <p:xfrm>
          <a:off x="1524000" y="1290638"/>
          <a:ext cx="6096000" cy="4348162"/>
        </p:xfrm>
        <a:graphic>
          <a:graphicData uri="http://schemas.openxmlformats.org/presentationml/2006/ole">
            <mc:AlternateContent xmlns:mc="http://schemas.openxmlformats.org/markup-compatibility/2006">
              <mc:Choice xmlns:v="urn:schemas-microsoft-com:vml" Requires="v">
                <p:oleObj spid="_x0000_s3080" name="" r:id="rId2" imgW="12230100" imgH="7302500" progId="Photoshop.Image.5">
                  <p:embed/>
                </p:oleObj>
              </mc:Choice>
              <mc:Fallback>
                <p:oleObj name="" r:id="rId2" imgW="12230100" imgH="7302500" progId="Photoshop.Image.5">
                  <p:embed/>
                  <p:pic>
                    <p:nvPicPr>
                      <p:cNvPr id="0" name="图片 3079"/>
                      <p:cNvPicPr/>
                      <p:nvPr/>
                    </p:nvPicPr>
                    <p:blipFill>
                      <a:blip r:embed="rId3"/>
                      <a:stretch>
                        <a:fillRect/>
                      </a:stretch>
                    </p:blipFill>
                    <p:spPr>
                      <a:xfrm>
                        <a:off x="1524000" y="1290638"/>
                        <a:ext cx="6096000" cy="4348162"/>
                      </a:xfrm>
                      <a:prstGeom prst="rect">
                        <a:avLst/>
                      </a:prstGeom>
                      <a:noFill/>
                      <a:ln w="38100">
                        <a:noFill/>
                        <a:miter/>
                      </a:ln>
                    </p:spPr>
                  </p:pic>
                </p:oleObj>
              </mc:Fallback>
            </mc:AlternateContent>
          </a:graphicData>
        </a:graphic>
      </p:graphicFrame>
      <p:sp>
        <p:nvSpPr>
          <p:cNvPr id="3" name="标题 431105"/>
          <p:cNvSpPr>
            <a:spLocks noGrp="1"/>
          </p:cNvSpPr>
          <p:nvPr/>
        </p:nvSpPr>
        <p:spPr>
          <a:xfrm>
            <a:off x="152400" y="171450"/>
            <a:ext cx="2268538" cy="304800"/>
          </a:xfrm>
          <a:prstGeom prst="rect">
            <a:avLst/>
          </a:prstGeom>
          <a:solidFill>
            <a:srgbClr val="C2FFF0"/>
          </a:solidFill>
          <a:ln w="9525">
            <a:noFill/>
          </a:ln>
        </p:spPr>
        <p:txBody>
          <a:bodyPr anchor="ctr" anchorCtr="0"/>
          <a:p>
            <a:pPr algn="ctr" eaLnBrk="0" hangingPunct="0">
              <a:buClrTx/>
              <a:buFontTx/>
            </a:pPr>
            <a:r>
              <a:rPr lang="zh-CN" altLang="zh-CN" b="1" dirty="0">
                <a:gradFill>
                  <a:gsLst>
                    <a:gs pos="0">
                      <a:srgbClr val="14CD68"/>
                    </a:gs>
                    <a:gs pos="100000">
                      <a:srgbClr val="0B6E38"/>
                    </a:gs>
                  </a:gsLst>
                  <a:lin scaled="0"/>
                </a:gradFill>
                <a:latin typeface="黑体" panose="02010609060101010101" pitchFamily="2" charset="-122"/>
                <a:ea typeface="黑体" panose="02010609060101010101" pitchFamily="2" charset="-122"/>
              </a:rPr>
              <a:t>汽车维护</a:t>
            </a:r>
            <a:endParaRPr lang="zh-CN" altLang="zh-CN" b="1" dirty="0">
              <a:gradFill>
                <a:gsLst>
                  <a:gs pos="0">
                    <a:srgbClr val="14CD68"/>
                  </a:gs>
                  <a:gs pos="100000">
                    <a:srgbClr val="0B6E38"/>
                  </a:gs>
                </a:gsLst>
                <a:lin scaled="0"/>
              </a:gradFill>
              <a:latin typeface="黑体" panose="02010609060101010101" pitchFamily="2" charset="-122"/>
              <a:ea typeface="黑体" panose="02010609060101010101" pitchFamily="2" charset="-122"/>
            </a:endParaRP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6497" name="标题 416769"/>
          <p:cNvSpPr>
            <a:spLocks noGrp="1"/>
          </p:cNvSpPr>
          <p:nvPr>
            <p:ph type="ctrTitle"/>
          </p:nvPr>
        </p:nvSpPr>
        <p:spPr>
          <a:xfrm>
            <a:off x="227013" y="419100"/>
            <a:ext cx="4114800" cy="304800"/>
          </a:xfrm>
        </p:spPr>
        <p:txBody>
          <a:bodyPr anchor="ctr" anchorCtr="0"/>
          <a:p>
            <a:pPr algn="l" defTabSz="914400">
              <a:buClrTx/>
              <a:buSzTx/>
              <a:buFontTx/>
              <a:buNone/>
            </a:pPr>
            <a:r>
              <a:rPr lang="zh-CN" altLang="en-US" sz="1400" b="1" kern="1200" baseline="0" dirty="0">
                <a:solidFill>
                  <a:srgbClr val="FF0000"/>
                </a:solidFill>
                <a:latin typeface="黑体" panose="02010609060101010101" pitchFamily="2" charset="-122"/>
                <a:ea typeface="黑体" panose="02010609060101010101" pitchFamily="2" charset="-122"/>
                <a:cs typeface="+mj-cs"/>
              </a:rPr>
              <a:t>顶起位置1</a:t>
            </a:r>
            <a:endParaRPr lang="zh-CN" altLang="en-US" sz="1400" b="1" kern="1200" baseline="0" dirty="0">
              <a:solidFill>
                <a:srgbClr val="FF0000"/>
              </a:solidFill>
              <a:latin typeface="黑体" panose="02010609060101010101" pitchFamily="2" charset="-122"/>
              <a:ea typeface="黑体" panose="02010609060101010101" pitchFamily="2" charset="-122"/>
              <a:cs typeface="+mj-cs"/>
            </a:endParaRPr>
          </a:p>
        </p:txBody>
      </p:sp>
      <p:sp>
        <p:nvSpPr>
          <p:cNvPr id="106498" name="副标题 416770"/>
          <p:cNvSpPr>
            <a:spLocks noGrp="1"/>
          </p:cNvSpPr>
          <p:nvPr>
            <p:ph type="subTitle" idx="1"/>
          </p:nvPr>
        </p:nvSpPr>
        <p:spPr>
          <a:xfrm>
            <a:off x="5181600" y="415925"/>
            <a:ext cx="3733800" cy="381000"/>
          </a:xfrm>
        </p:spPr>
        <p:txBody>
          <a:bodyPr anchor="t" anchorCtr="0"/>
          <a:p>
            <a:pPr algn="r" defTabSz="914400">
              <a:spcBef>
                <a:spcPct val="0"/>
              </a:spcBef>
              <a:buClrTx/>
              <a:buSzTx/>
              <a:buFontTx/>
            </a:pPr>
            <a:r>
              <a:rPr lang="zh-CN" altLang="en-US" sz="1400" b="1" kern="1200" baseline="0" dirty="0">
                <a:solidFill>
                  <a:srgbClr val="0066FF"/>
                </a:solidFill>
                <a:latin typeface="黑体" panose="02010609060101010101" pitchFamily="2" charset="-122"/>
                <a:ea typeface="黑体" panose="02010609060101010101" pitchFamily="2" charset="-122"/>
                <a:cs typeface="+mn-cs"/>
              </a:rPr>
              <a:t>档风玻璃喷洗器喷射位置调整</a:t>
            </a:r>
            <a:endParaRPr lang="zh-CN" altLang="en-US" sz="1400" b="1" kern="1200" baseline="0" dirty="0">
              <a:solidFill>
                <a:srgbClr val="0066FF"/>
              </a:solidFill>
              <a:latin typeface="黑体" panose="02010609060101010101" pitchFamily="2" charset="-122"/>
              <a:ea typeface="黑体" panose="02010609060101010101" pitchFamily="2" charset="-122"/>
              <a:cs typeface="+mn-cs"/>
            </a:endParaRPr>
          </a:p>
        </p:txBody>
      </p:sp>
      <p:sp>
        <p:nvSpPr>
          <p:cNvPr id="106499" name="文本框 416771"/>
          <p:cNvSpPr txBox="1"/>
          <p:nvPr/>
        </p:nvSpPr>
        <p:spPr>
          <a:xfrm>
            <a:off x="7086600" y="6019800"/>
            <a:ext cx="1447800" cy="244475"/>
          </a:xfrm>
          <a:prstGeom prst="rect">
            <a:avLst/>
          </a:prstGeom>
          <a:noFill/>
          <a:ln w="9525">
            <a:noFill/>
          </a:ln>
        </p:spPr>
        <p:txBody>
          <a:bodyPr anchor="t" anchorCtr="0">
            <a:spAutoFit/>
          </a:bodyPr>
          <a:p>
            <a:pPr algn="r" eaLnBrk="0" hangingPunct="0">
              <a:spcBef>
                <a:spcPct val="50000"/>
              </a:spcBef>
            </a:pPr>
            <a:r>
              <a:rPr lang="en-US" altLang="ja-JP" sz="1000" dirty="0">
                <a:latin typeface="黑体" panose="02010609060101010101" pitchFamily="2" charset="-122"/>
                <a:ea typeface="黑体" panose="02010609060101010101" pitchFamily="2" charset="-122"/>
              </a:rPr>
              <a:t>(1/1)</a:t>
            </a:r>
            <a:endParaRPr lang="en-US" altLang="ja-JP" sz="1000" dirty="0">
              <a:latin typeface="黑体" panose="02010609060101010101" pitchFamily="2" charset="-122"/>
              <a:ea typeface="黑体" panose="02010609060101010101" pitchFamily="2" charset="-122"/>
            </a:endParaRPr>
          </a:p>
        </p:txBody>
      </p:sp>
      <p:pic>
        <p:nvPicPr>
          <p:cNvPr id="106500" name="图片 416772" descr="C:\WINDOWS\Desktop\TEAM21\IMAGE\YAJIRUSI2.jpg"/>
          <p:cNvPicPr>
            <a:picLocks noChangeAspect="1"/>
          </p:cNvPicPr>
          <p:nvPr/>
        </p:nvPicPr>
        <p:blipFill>
          <a:blip r:embed="rId1"/>
          <a:stretch>
            <a:fillRect/>
          </a:stretch>
        </p:blipFill>
        <p:spPr>
          <a:xfrm>
            <a:off x="1398588" y="5776913"/>
            <a:ext cx="301625" cy="184150"/>
          </a:xfrm>
          <a:prstGeom prst="rect">
            <a:avLst/>
          </a:prstGeom>
          <a:noFill/>
          <a:ln w="9525">
            <a:noFill/>
          </a:ln>
        </p:spPr>
      </p:pic>
      <p:pic>
        <p:nvPicPr>
          <p:cNvPr id="106501" name="图片 416773" descr="C:\WINDOWS\Desktop\TEAM21\tanaka\Periodic Maintenance\141.jpg"/>
          <p:cNvPicPr>
            <a:picLocks noChangeAspect="1"/>
          </p:cNvPicPr>
          <p:nvPr/>
        </p:nvPicPr>
        <p:blipFill>
          <a:blip r:embed="rId2"/>
          <a:stretch>
            <a:fillRect/>
          </a:stretch>
        </p:blipFill>
        <p:spPr>
          <a:xfrm>
            <a:off x="1395413" y="1270000"/>
            <a:ext cx="6351587" cy="4318000"/>
          </a:xfrm>
          <a:prstGeom prst="rect">
            <a:avLst/>
          </a:prstGeom>
          <a:noFill/>
          <a:ln w="9525">
            <a:noFill/>
          </a:ln>
        </p:spPr>
      </p:pic>
      <p:sp>
        <p:nvSpPr>
          <p:cNvPr id="3" name="标题 431105"/>
          <p:cNvSpPr>
            <a:spLocks noGrp="1"/>
          </p:cNvSpPr>
          <p:nvPr/>
        </p:nvSpPr>
        <p:spPr>
          <a:xfrm>
            <a:off x="152400" y="171450"/>
            <a:ext cx="2268538" cy="304800"/>
          </a:xfrm>
          <a:prstGeom prst="rect">
            <a:avLst/>
          </a:prstGeom>
          <a:solidFill>
            <a:srgbClr val="C2FFF0"/>
          </a:solidFill>
          <a:ln w="9525">
            <a:noFill/>
          </a:ln>
        </p:spPr>
        <p:txBody>
          <a:bodyPr anchor="ctr" anchorCtr="0"/>
          <a:p>
            <a:pPr algn="ctr" eaLnBrk="0" hangingPunct="0">
              <a:buClrTx/>
              <a:buFontTx/>
            </a:pPr>
            <a:r>
              <a:rPr lang="zh-CN" altLang="zh-CN" b="1" dirty="0">
                <a:gradFill>
                  <a:gsLst>
                    <a:gs pos="0">
                      <a:srgbClr val="14CD68"/>
                    </a:gs>
                    <a:gs pos="100000">
                      <a:srgbClr val="0B6E38"/>
                    </a:gs>
                  </a:gsLst>
                  <a:lin scaled="0"/>
                </a:gradFill>
                <a:latin typeface="黑体" panose="02010609060101010101" pitchFamily="2" charset="-122"/>
                <a:ea typeface="黑体" panose="02010609060101010101" pitchFamily="2" charset="-122"/>
              </a:rPr>
              <a:t>汽车维护</a:t>
            </a:r>
            <a:endParaRPr lang="zh-CN" altLang="zh-CN" b="1" dirty="0">
              <a:gradFill>
                <a:gsLst>
                  <a:gs pos="0">
                    <a:srgbClr val="14CD68"/>
                  </a:gs>
                  <a:gs pos="100000">
                    <a:srgbClr val="0B6E38"/>
                  </a:gs>
                </a:gsLst>
                <a:lin scaled="0"/>
              </a:gradFill>
              <a:latin typeface="黑体" panose="02010609060101010101" pitchFamily="2" charset="-122"/>
              <a:ea typeface="黑体" panose="02010609060101010101" pitchFamily="2" charset="-122"/>
            </a:endParaRP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8545" name="标题 418817"/>
          <p:cNvSpPr>
            <a:spLocks noGrp="1"/>
          </p:cNvSpPr>
          <p:nvPr>
            <p:ph type="ctrTitle"/>
          </p:nvPr>
        </p:nvSpPr>
        <p:spPr>
          <a:xfrm>
            <a:off x="227013" y="419100"/>
            <a:ext cx="4114800" cy="304800"/>
          </a:xfrm>
        </p:spPr>
        <p:txBody>
          <a:bodyPr anchor="ctr" anchorCtr="0"/>
          <a:p>
            <a:pPr algn="l" defTabSz="914400">
              <a:buClrTx/>
              <a:buSzTx/>
              <a:buFontTx/>
              <a:buNone/>
            </a:pPr>
            <a:r>
              <a:rPr lang="zh-CN" altLang="en-US" sz="1400" b="1" kern="1200" baseline="0" dirty="0">
                <a:solidFill>
                  <a:srgbClr val="FF0000"/>
                </a:solidFill>
                <a:latin typeface="黑体" panose="02010609060101010101" pitchFamily="2" charset="-122"/>
                <a:ea typeface="黑体" panose="02010609060101010101" pitchFamily="2" charset="-122"/>
                <a:cs typeface="+mj-cs"/>
              </a:rPr>
              <a:t>顶起位置1</a:t>
            </a:r>
            <a:endParaRPr lang="zh-CN" altLang="en-US" sz="1400" b="1" kern="1200" baseline="0" dirty="0">
              <a:solidFill>
                <a:srgbClr val="FF0000"/>
              </a:solidFill>
              <a:latin typeface="黑体" panose="02010609060101010101" pitchFamily="2" charset="-122"/>
              <a:ea typeface="黑体" panose="02010609060101010101" pitchFamily="2" charset="-122"/>
              <a:cs typeface="+mj-cs"/>
            </a:endParaRPr>
          </a:p>
        </p:txBody>
      </p:sp>
      <p:sp>
        <p:nvSpPr>
          <p:cNvPr id="108546" name="副标题 418818"/>
          <p:cNvSpPr>
            <a:spLocks noGrp="1"/>
          </p:cNvSpPr>
          <p:nvPr>
            <p:ph type="subTitle" idx="1"/>
          </p:nvPr>
        </p:nvSpPr>
        <p:spPr>
          <a:xfrm>
            <a:off x="5181600" y="415925"/>
            <a:ext cx="3733800" cy="381000"/>
          </a:xfrm>
        </p:spPr>
        <p:txBody>
          <a:bodyPr anchor="t" anchorCtr="0"/>
          <a:p>
            <a:pPr algn="r" defTabSz="914400">
              <a:spcBef>
                <a:spcPct val="0"/>
              </a:spcBef>
              <a:buClrTx/>
              <a:buSzTx/>
              <a:buFontTx/>
            </a:pPr>
            <a:r>
              <a:rPr lang="zh-CN" altLang="en-US" sz="1400" b="1" kern="1200" baseline="0" dirty="0">
                <a:solidFill>
                  <a:srgbClr val="0066FF"/>
                </a:solidFill>
                <a:latin typeface="黑体" panose="02010609060101010101" pitchFamily="2" charset="-122"/>
                <a:ea typeface="黑体" panose="02010609060101010101" pitchFamily="2" charset="-122"/>
                <a:cs typeface="+mn-cs"/>
              </a:rPr>
              <a:t>驻车制动杆的类型</a:t>
            </a:r>
            <a:endParaRPr lang="zh-CN" altLang="en-US" sz="1400" b="1" kern="1200" baseline="0" dirty="0">
              <a:solidFill>
                <a:srgbClr val="0066FF"/>
              </a:solidFill>
              <a:latin typeface="黑体" panose="02010609060101010101" pitchFamily="2" charset="-122"/>
              <a:ea typeface="黑体" panose="02010609060101010101" pitchFamily="2" charset="-122"/>
              <a:cs typeface="+mn-cs"/>
            </a:endParaRPr>
          </a:p>
        </p:txBody>
      </p:sp>
      <p:sp>
        <p:nvSpPr>
          <p:cNvPr id="108547" name="文本框 418819"/>
          <p:cNvSpPr txBox="1"/>
          <p:nvPr/>
        </p:nvSpPr>
        <p:spPr>
          <a:xfrm>
            <a:off x="7086600" y="6019800"/>
            <a:ext cx="1447800" cy="244475"/>
          </a:xfrm>
          <a:prstGeom prst="rect">
            <a:avLst/>
          </a:prstGeom>
          <a:noFill/>
          <a:ln w="9525">
            <a:noFill/>
          </a:ln>
        </p:spPr>
        <p:txBody>
          <a:bodyPr anchor="t" anchorCtr="0">
            <a:spAutoFit/>
          </a:bodyPr>
          <a:p>
            <a:pPr algn="r" eaLnBrk="0" hangingPunct="0">
              <a:spcBef>
                <a:spcPct val="50000"/>
              </a:spcBef>
            </a:pPr>
            <a:r>
              <a:rPr lang="en-US" altLang="ja-JP" sz="1000" dirty="0">
                <a:latin typeface="黑体" panose="02010609060101010101" pitchFamily="2" charset="-122"/>
                <a:ea typeface="黑体" panose="02010609060101010101" pitchFamily="2" charset="-122"/>
              </a:rPr>
              <a:t>(1/1)</a:t>
            </a:r>
            <a:endParaRPr lang="en-US" altLang="ja-JP" sz="1000" dirty="0">
              <a:latin typeface="黑体" panose="02010609060101010101" pitchFamily="2" charset="-122"/>
              <a:ea typeface="黑体" panose="02010609060101010101" pitchFamily="2" charset="-122"/>
            </a:endParaRPr>
          </a:p>
        </p:txBody>
      </p:sp>
      <p:pic>
        <p:nvPicPr>
          <p:cNvPr id="108548" name="图片 418820" descr="C:\WINDOWS\Desktop\TEAM21\IMAGE\YAJIRUSI2.jpg">
            <a:hlinkClick r:id="rId1" action="ppaction://hlinksldjump"/>
          </p:cNvPr>
          <p:cNvPicPr>
            <a:picLocks noChangeAspect="1"/>
          </p:cNvPicPr>
          <p:nvPr/>
        </p:nvPicPr>
        <p:blipFill>
          <a:blip r:embed="rId2"/>
          <a:stretch>
            <a:fillRect/>
          </a:stretch>
        </p:blipFill>
        <p:spPr>
          <a:xfrm>
            <a:off x="1398588" y="5776913"/>
            <a:ext cx="301625" cy="184150"/>
          </a:xfrm>
          <a:prstGeom prst="rect">
            <a:avLst/>
          </a:prstGeom>
          <a:noFill/>
          <a:ln w="9525">
            <a:noFill/>
          </a:ln>
        </p:spPr>
      </p:pic>
      <p:pic>
        <p:nvPicPr>
          <p:cNvPr id="108549" name="图片 418822" descr="C:\WINDOWS\Desktop\TEAM21\tanaka\Periodic Maintenance\142.jpg"/>
          <p:cNvPicPr>
            <a:picLocks noChangeAspect="1"/>
          </p:cNvPicPr>
          <p:nvPr/>
        </p:nvPicPr>
        <p:blipFill>
          <a:blip r:embed="rId3"/>
          <a:stretch>
            <a:fillRect/>
          </a:stretch>
        </p:blipFill>
        <p:spPr>
          <a:xfrm>
            <a:off x="1395413" y="1270000"/>
            <a:ext cx="6351587" cy="4318000"/>
          </a:xfrm>
          <a:prstGeom prst="rect">
            <a:avLst/>
          </a:prstGeom>
          <a:noFill/>
          <a:ln w="9525">
            <a:noFill/>
          </a:ln>
        </p:spPr>
      </p:pic>
      <p:sp>
        <p:nvSpPr>
          <p:cNvPr id="108550" name="矩形 418823"/>
          <p:cNvSpPr/>
          <p:nvPr/>
        </p:nvSpPr>
        <p:spPr>
          <a:xfrm>
            <a:off x="2798763" y="1365250"/>
            <a:ext cx="946150" cy="274638"/>
          </a:xfrm>
          <a:prstGeom prst="rect">
            <a:avLst/>
          </a:prstGeom>
          <a:noFill/>
          <a:ln w="9525">
            <a:noFill/>
          </a:ln>
        </p:spPr>
        <p:txBody>
          <a:bodyPr wrap="none" anchor="t" anchorCtr="0">
            <a:spAutoFit/>
          </a:bodyPr>
          <a:p>
            <a:pPr eaLnBrk="0" hangingPunct="0">
              <a:spcBef>
                <a:spcPts val="500"/>
              </a:spcBef>
              <a:spcAft>
                <a:spcPts val="500"/>
              </a:spcAft>
            </a:pPr>
            <a:r>
              <a:rPr lang="ja-JP" altLang="en-US" sz="1200" dirty="0">
                <a:latin typeface="黑体" panose="02010609060101010101" pitchFamily="2" charset="-122"/>
                <a:ea typeface="黑体" panose="02010609060101010101" pitchFamily="2" charset="-122"/>
              </a:rPr>
              <a:t>中央手柄型</a:t>
            </a:r>
            <a:endParaRPr lang="ja-JP" altLang="en-US" sz="1200" dirty="0">
              <a:latin typeface="黑体" panose="02010609060101010101" pitchFamily="2" charset="-122"/>
              <a:ea typeface="黑体" panose="02010609060101010101" pitchFamily="2" charset="-122"/>
            </a:endParaRPr>
          </a:p>
        </p:txBody>
      </p:sp>
      <p:sp>
        <p:nvSpPr>
          <p:cNvPr id="108551" name="矩形 418824"/>
          <p:cNvSpPr/>
          <p:nvPr/>
        </p:nvSpPr>
        <p:spPr>
          <a:xfrm>
            <a:off x="2514600" y="3962400"/>
            <a:ext cx="684213" cy="274638"/>
          </a:xfrm>
          <a:prstGeom prst="rect">
            <a:avLst/>
          </a:prstGeom>
          <a:noFill/>
          <a:ln w="9525">
            <a:noFill/>
          </a:ln>
        </p:spPr>
        <p:txBody>
          <a:bodyPr wrap="none" anchor="t" anchorCtr="0">
            <a:spAutoFit/>
          </a:bodyPr>
          <a:p>
            <a:pPr eaLnBrk="0" hangingPunct="0">
              <a:spcBef>
                <a:spcPts val="500"/>
              </a:spcBef>
              <a:spcAft>
                <a:spcPts val="500"/>
              </a:spcAft>
            </a:pPr>
            <a:r>
              <a:rPr lang="ja-JP" altLang="en-US" sz="1200" dirty="0">
                <a:latin typeface="黑体" panose="02010609060101010101" pitchFamily="2" charset="-122"/>
                <a:ea typeface="黑体" panose="02010609060101010101" pitchFamily="2" charset="-122"/>
              </a:rPr>
              <a:t>拉杆型</a:t>
            </a:r>
            <a:r>
              <a:rPr lang="ja-JP" altLang="en-US" sz="1200" dirty="0">
                <a:latin typeface="Arial" panose="020B0604020202020204" pitchFamily="34" charset="0"/>
                <a:ea typeface="MS PGothic" panose="020B0600070205080204" pitchFamily="50" charset="-128"/>
              </a:rPr>
              <a:t> </a:t>
            </a:r>
            <a:endParaRPr lang="ja-JP" altLang="en-US" sz="1200" dirty="0">
              <a:latin typeface="Arial" panose="020B0604020202020204" pitchFamily="34" charset="0"/>
              <a:ea typeface="MS PGothic" panose="020B0600070205080204" pitchFamily="50" charset="-128"/>
            </a:endParaRPr>
          </a:p>
        </p:txBody>
      </p:sp>
      <p:sp>
        <p:nvSpPr>
          <p:cNvPr id="108552" name="矩形 418825"/>
          <p:cNvSpPr/>
          <p:nvPr/>
        </p:nvSpPr>
        <p:spPr>
          <a:xfrm>
            <a:off x="4572000" y="1643063"/>
            <a:ext cx="684213" cy="274637"/>
          </a:xfrm>
          <a:prstGeom prst="rect">
            <a:avLst/>
          </a:prstGeom>
          <a:noFill/>
          <a:ln w="9525">
            <a:noFill/>
          </a:ln>
        </p:spPr>
        <p:txBody>
          <a:bodyPr wrap="none" anchor="t" anchorCtr="0">
            <a:spAutoFit/>
          </a:bodyPr>
          <a:p>
            <a:pPr eaLnBrk="0" hangingPunct="0">
              <a:spcBef>
                <a:spcPts val="500"/>
              </a:spcBef>
              <a:spcAft>
                <a:spcPts val="500"/>
              </a:spcAft>
            </a:pPr>
            <a:r>
              <a:rPr lang="ja-JP" altLang="en-US" sz="1200" dirty="0">
                <a:latin typeface="黑体" panose="02010609060101010101" pitchFamily="2" charset="-122"/>
                <a:ea typeface="黑体" panose="02010609060101010101" pitchFamily="2" charset="-122"/>
              </a:rPr>
              <a:t>踏板型</a:t>
            </a:r>
            <a:r>
              <a:rPr lang="ja-JP" altLang="en-US" sz="1200" dirty="0">
                <a:latin typeface="Arial" panose="020B0604020202020204" pitchFamily="34" charset="0"/>
                <a:ea typeface="MS PGothic" panose="020B0600070205080204" pitchFamily="50" charset="-128"/>
              </a:rPr>
              <a:t> </a:t>
            </a:r>
            <a:endParaRPr lang="ja-JP" altLang="en-US" sz="1200" dirty="0">
              <a:latin typeface="Arial" panose="020B0604020202020204" pitchFamily="34" charset="0"/>
              <a:ea typeface="MS PGothic" panose="020B0600070205080204" pitchFamily="50" charset="-128"/>
            </a:endParaRPr>
          </a:p>
        </p:txBody>
      </p:sp>
      <p:sp>
        <p:nvSpPr>
          <p:cNvPr id="3" name="标题 431105"/>
          <p:cNvSpPr>
            <a:spLocks noGrp="1"/>
          </p:cNvSpPr>
          <p:nvPr/>
        </p:nvSpPr>
        <p:spPr>
          <a:xfrm>
            <a:off x="152400" y="171450"/>
            <a:ext cx="2268538" cy="304800"/>
          </a:xfrm>
          <a:prstGeom prst="rect">
            <a:avLst/>
          </a:prstGeom>
          <a:solidFill>
            <a:srgbClr val="C2FFF0"/>
          </a:solidFill>
          <a:ln w="9525">
            <a:noFill/>
          </a:ln>
        </p:spPr>
        <p:txBody>
          <a:bodyPr anchor="ctr" anchorCtr="0"/>
          <a:p>
            <a:pPr algn="ctr" eaLnBrk="0" hangingPunct="0">
              <a:buClrTx/>
              <a:buFontTx/>
            </a:pPr>
            <a:r>
              <a:rPr lang="zh-CN" altLang="zh-CN" b="1" dirty="0">
                <a:gradFill>
                  <a:gsLst>
                    <a:gs pos="0">
                      <a:srgbClr val="14CD68"/>
                    </a:gs>
                    <a:gs pos="100000">
                      <a:srgbClr val="0B6E38"/>
                    </a:gs>
                  </a:gsLst>
                  <a:lin scaled="0"/>
                </a:gradFill>
                <a:latin typeface="黑体" panose="02010609060101010101" pitchFamily="2" charset="-122"/>
                <a:ea typeface="黑体" panose="02010609060101010101" pitchFamily="2" charset="-122"/>
              </a:rPr>
              <a:t>汽车维护</a:t>
            </a:r>
            <a:endParaRPr lang="zh-CN" altLang="zh-CN" b="1" dirty="0">
              <a:gradFill>
                <a:gsLst>
                  <a:gs pos="0">
                    <a:srgbClr val="14CD68"/>
                  </a:gs>
                  <a:gs pos="100000">
                    <a:srgbClr val="0B6E38"/>
                  </a:gs>
                </a:gsLst>
                <a:lin scaled="0"/>
              </a:gradFill>
              <a:latin typeface="黑体" panose="02010609060101010101" pitchFamily="2" charset="-122"/>
              <a:ea typeface="黑体" panose="02010609060101010101" pitchFamily="2" charset="-122"/>
            </a:endParaRP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10593" name="标题 420865"/>
          <p:cNvSpPr>
            <a:spLocks noGrp="1"/>
          </p:cNvSpPr>
          <p:nvPr>
            <p:ph type="ctrTitle"/>
          </p:nvPr>
        </p:nvSpPr>
        <p:spPr>
          <a:xfrm>
            <a:off x="227013" y="419100"/>
            <a:ext cx="4114800" cy="304800"/>
          </a:xfrm>
        </p:spPr>
        <p:txBody>
          <a:bodyPr anchor="ctr" anchorCtr="0"/>
          <a:p>
            <a:pPr algn="l" defTabSz="914400">
              <a:buClrTx/>
              <a:buSzTx/>
              <a:buFontTx/>
              <a:buNone/>
            </a:pPr>
            <a:r>
              <a:rPr lang="zh-CN" altLang="en-US" sz="1400" b="1" kern="1200" baseline="0" dirty="0">
                <a:solidFill>
                  <a:srgbClr val="FF0000"/>
                </a:solidFill>
                <a:latin typeface="黑体" panose="02010609060101010101" pitchFamily="2" charset="-122"/>
                <a:ea typeface="黑体" panose="02010609060101010101" pitchFamily="2" charset="-122"/>
                <a:cs typeface="+mj-cs"/>
              </a:rPr>
              <a:t>顶起位置1</a:t>
            </a:r>
            <a:endParaRPr lang="zh-CN" altLang="en-US" sz="1400" b="1" kern="1200" baseline="0" dirty="0">
              <a:solidFill>
                <a:srgbClr val="FF0000"/>
              </a:solidFill>
              <a:latin typeface="黑体" panose="02010609060101010101" pitchFamily="2" charset="-122"/>
              <a:ea typeface="黑体" panose="02010609060101010101" pitchFamily="2" charset="-122"/>
              <a:cs typeface="+mj-cs"/>
            </a:endParaRPr>
          </a:p>
        </p:txBody>
      </p:sp>
      <p:sp>
        <p:nvSpPr>
          <p:cNvPr id="110594" name="副标题 420866"/>
          <p:cNvSpPr>
            <a:spLocks noGrp="1"/>
          </p:cNvSpPr>
          <p:nvPr>
            <p:ph type="subTitle" idx="1"/>
          </p:nvPr>
        </p:nvSpPr>
        <p:spPr>
          <a:xfrm>
            <a:off x="5181600" y="415925"/>
            <a:ext cx="3733800" cy="381000"/>
          </a:xfrm>
        </p:spPr>
        <p:txBody>
          <a:bodyPr anchor="t" anchorCtr="0"/>
          <a:p>
            <a:pPr algn="r" defTabSz="914400">
              <a:spcBef>
                <a:spcPct val="0"/>
              </a:spcBef>
              <a:buClrTx/>
              <a:buSzTx/>
              <a:buFontTx/>
            </a:pPr>
            <a:r>
              <a:rPr lang="zh-CN" altLang="en-US" sz="1400" b="1" kern="1200" baseline="0" dirty="0">
                <a:solidFill>
                  <a:srgbClr val="0066FF"/>
                </a:solidFill>
                <a:latin typeface="黑体" panose="02010609060101010101" pitchFamily="2" charset="-122"/>
                <a:ea typeface="黑体" panose="02010609060101010101" pitchFamily="2" charset="-122"/>
                <a:cs typeface="+mn-cs"/>
              </a:rPr>
              <a:t>驻车制动杆行程调整</a:t>
            </a:r>
            <a:endParaRPr lang="zh-CN" altLang="en-US" sz="1400" b="1" kern="1200" baseline="0" dirty="0">
              <a:solidFill>
                <a:srgbClr val="0066FF"/>
              </a:solidFill>
              <a:latin typeface="黑体" panose="02010609060101010101" pitchFamily="2" charset="-122"/>
              <a:ea typeface="黑体" panose="02010609060101010101" pitchFamily="2" charset="-122"/>
              <a:cs typeface="+mn-cs"/>
            </a:endParaRPr>
          </a:p>
        </p:txBody>
      </p:sp>
      <p:sp>
        <p:nvSpPr>
          <p:cNvPr id="110595" name="文本框 420867"/>
          <p:cNvSpPr txBox="1"/>
          <p:nvPr/>
        </p:nvSpPr>
        <p:spPr>
          <a:xfrm>
            <a:off x="7086600" y="6019800"/>
            <a:ext cx="1447800" cy="244475"/>
          </a:xfrm>
          <a:prstGeom prst="rect">
            <a:avLst/>
          </a:prstGeom>
          <a:noFill/>
          <a:ln w="9525">
            <a:noFill/>
          </a:ln>
        </p:spPr>
        <p:txBody>
          <a:bodyPr anchor="t" anchorCtr="0">
            <a:spAutoFit/>
          </a:bodyPr>
          <a:p>
            <a:pPr algn="r" eaLnBrk="0" hangingPunct="0">
              <a:spcBef>
                <a:spcPct val="50000"/>
              </a:spcBef>
            </a:pPr>
            <a:r>
              <a:rPr lang="en-US" altLang="ja-JP" sz="1000" dirty="0">
                <a:latin typeface="黑体" panose="02010609060101010101" pitchFamily="2" charset="-122"/>
                <a:ea typeface="黑体" panose="02010609060101010101" pitchFamily="2" charset="-122"/>
              </a:rPr>
              <a:t>(1/1)</a:t>
            </a:r>
            <a:endParaRPr lang="en-US" altLang="ja-JP" sz="1000" dirty="0">
              <a:latin typeface="黑体" panose="02010609060101010101" pitchFamily="2" charset="-122"/>
              <a:ea typeface="黑体" panose="02010609060101010101" pitchFamily="2" charset="-122"/>
            </a:endParaRPr>
          </a:p>
        </p:txBody>
      </p:sp>
      <p:pic>
        <p:nvPicPr>
          <p:cNvPr id="110596" name="图片 420868" descr="C:\WINDOWS\Desktop\TEAM21\IMAGE\YAJIRUSI2.jpg">
            <a:hlinkClick r:id="rId1" action="ppaction://hlinksldjump"/>
          </p:cNvPr>
          <p:cNvPicPr>
            <a:picLocks noChangeAspect="1"/>
          </p:cNvPicPr>
          <p:nvPr/>
        </p:nvPicPr>
        <p:blipFill>
          <a:blip r:embed="rId2"/>
          <a:stretch>
            <a:fillRect/>
          </a:stretch>
        </p:blipFill>
        <p:spPr>
          <a:xfrm>
            <a:off x="1398588" y="5776913"/>
            <a:ext cx="301625" cy="184150"/>
          </a:xfrm>
          <a:prstGeom prst="rect">
            <a:avLst/>
          </a:prstGeom>
          <a:noFill/>
          <a:ln w="9525">
            <a:noFill/>
          </a:ln>
        </p:spPr>
      </p:pic>
      <p:pic>
        <p:nvPicPr>
          <p:cNvPr id="110597" name="图片 420869" descr="C:\WINDOWS\Desktop\TEAM21\tanaka\Periodic Maintenance\143.jpg"/>
          <p:cNvPicPr>
            <a:picLocks noChangeAspect="1"/>
          </p:cNvPicPr>
          <p:nvPr/>
        </p:nvPicPr>
        <p:blipFill>
          <a:blip r:embed="rId3"/>
          <a:stretch>
            <a:fillRect/>
          </a:stretch>
        </p:blipFill>
        <p:spPr>
          <a:xfrm>
            <a:off x="1395413" y="1270000"/>
            <a:ext cx="6351587" cy="4318000"/>
          </a:xfrm>
          <a:prstGeom prst="rect">
            <a:avLst/>
          </a:prstGeom>
          <a:noFill/>
          <a:ln w="9525">
            <a:noFill/>
          </a:ln>
        </p:spPr>
      </p:pic>
      <p:sp>
        <p:nvSpPr>
          <p:cNvPr id="110598" name="矩形 420870"/>
          <p:cNvSpPr/>
          <p:nvPr/>
        </p:nvSpPr>
        <p:spPr>
          <a:xfrm>
            <a:off x="1724025" y="1331913"/>
            <a:ext cx="1098550" cy="274637"/>
          </a:xfrm>
          <a:prstGeom prst="rect">
            <a:avLst/>
          </a:prstGeom>
          <a:noFill/>
          <a:ln w="9525">
            <a:noFill/>
          </a:ln>
        </p:spPr>
        <p:txBody>
          <a:bodyPr wrap="none" anchor="t" anchorCtr="0">
            <a:spAutoFit/>
          </a:bodyPr>
          <a:p>
            <a:pPr eaLnBrk="0" hangingPunct="0">
              <a:spcBef>
                <a:spcPts val="500"/>
              </a:spcBef>
              <a:spcAft>
                <a:spcPts val="500"/>
              </a:spcAft>
            </a:pPr>
            <a:r>
              <a:rPr lang="ja-JP" altLang="en-US" sz="1200" dirty="0">
                <a:latin typeface="黑体" panose="02010609060101010101" pitchFamily="2" charset="-122"/>
                <a:ea typeface="黑体" panose="02010609060101010101" pitchFamily="2" charset="-122"/>
              </a:rPr>
              <a:t>中央手柄类型</a:t>
            </a:r>
            <a:endParaRPr lang="ja-JP" altLang="en-US" sz="1200" dirty="0">
              <a:latin typeface="黑体" panose="02010609060101010101" pitchFamily="2" charset="-122"/>
              <a:ea typeface="黑体" panose="02010609060101010101" pitchFamily="2" charset="-122"/>
            </a:endParaRPr>
          </a:p>
        </p:txBody>
      </p:sp>
      <p:sp>
        <p:nvSpPr>
          <p:cNvPr id="110599" name="矩形 420871"/>
          <p:cNvSpPr/>
          <p:nvPr/>
        </p:nvSpPr>
        <p:spPr>
          <a:xfrm>
            <a:off x="1741488" y="2765425"/>
            <a:ext cx="793750" cy="274638"/>
          </a:xfrm>
          <a:prstGeom prst="rect">
            <a:avLst/>
          </a:prstGeom>
          <a:noFill/>
          <a:ln w="9525">
            <a:noFill/>
          </a:ln>
        </p:spPr>
        <p:txBody>
          <a:bodyPr wrap="none" anchor="t" anchorCtr="0">
            <a:spAutoFit/>
          </a:bodyPr>
          <a:p>
            <a:pPr eaLnBrk="0" hangingPunct="0">
              <a:spcBef>
                <a:spcPts val="500"/>
              </a:spcBef>
              <a:spcAft>
                <a:spcPts val="500"/>
              </a:spcAft>
            </a:pPr>
            <a:r>
              <a:rPr lang="ja-JP" altLang="en-US" sz="1200" dirty="0">
                <a:latin typeface="黑体" panose="02010609060101010101" pitchFamily="2" charset="-122"/>
                <a:ea typeface="黑体" panose="02010609060101010101" pitchFamily="2" charset="-122"/>
              </a:rPr>
              <a:t>拉杆类型</a:t>
            </a:r>
            <a:endParaRPr lang="ja-JP" altLang="en-US" sz="1200" dirty="0">
              <a:latin typeface="黑体" panose="02010609060101010101" pitchFamily="2" charset="-122"/>
              <a:ea typeface="黑体" panose="02010609060101010101" pitchFamily="2" charset="-122"/>
            </a:endParaRPr>
          </a:p>
        </p:txBody>
      </p:sp>
      <p:sp>
        <p:nvSpPr>
          <p:cNvPr id="110600" name="矩形 420872"/>
          <p:cNvSpPr/>
          <p:nvPr/>
        </p:nvSpPr>
        <p:spPr>
          <a:xfrm>
            <a:off x="4852988" y="2751138"/>
            <a:ext cx="793750" cy="274637"/>
          </a:xfrm>
          <a:prstGeom prst="rect">
            <a:avLst/>
          </a:prstGeom>
          <a:noFill/>
          <a:ln w="9525">
            <a:noFill/>
          </a:ln>
        </p:spPr>
        <p:txBody>
          <a:bodyPr wrap="none" anchor="t" anchorCtr="0">
            <a:spAutoFit/>
          </a:bodyPr>
          <a:p>
            <a:pPr eaLnBrk="0" hangingPunct="0">
              <a:spcBef>
                <a:spcPts val="500"/>
              </a:spcBef>
              <a:spcAft>
                <a:spcPts val="500"/>
              </a:spcAft>
            </a:pPr>
            <a:r>
              <a:rPr lang="ja-JP" altLang="en-US" sz="1200" dirty="0">
                <a:latin typeface="黑体" panose="02010609060101010101" pitchFamily="2" charset="-122"/>
                <a:ea typeface="黑体" panose="02010609060101010101" pitchFamily="2" charset="-122"/>
              </a:rPr>
              <a:t>踏板类型</a:t>
            </a:r>
            <a:endParaRPr lang="ja-JP" altLang="en-US" sz="1200" dirty="0">
              <a:latin typeface="黑体" panose="02010609060101010101" pitchFamily="2" charset="-122"/>
              <a:ea typeface="黑体" panose="02010609060101010101" pitchFamily="2" charset="-122"/>
            </a:endParaRPr>
          </a:p>
        </p:txBody>
      </p:sp>
      <p:sp>
        <p:nvSpPr>
          <p:cNvPr id="110601" name="矩形 420873"/>
          <p:cNvSpPr/>
          <p:nvPr/>
        </p:nvSpPr>
        <p:spPr>
          <a:xfrm>
            <a:off x="6938963" y="1319213"/>
            <a:ext cx="793750" cy="274637"/>
          </a:xfrm>
          <a:prstGeom prst="rect">
            <a:avLst/>
          </a:prstGeom>
          <a:noFill/>
          <a:ln w="9525">
            <a:noFill/>
          </a:ln>
        </p:spPr>
        <p:txBody>
          <a:bodyPr wrap="none" anchor="t" anchorCtr="0">
            <a:spAutoFit/>
          </a:bodyPr>
          <a:p>
            <a:pPr eaLnBrk="0" hangingPunct="0">
              <a:spcBef>
                <a:spcPts val="500"/>
              </a:spcBef>
              <a:spcAft>
                <a:spcPts val="500"/>
              </a:spcAft>
            </a:pPr>
            <a:r>
              <a:rPr lang="ja-JP" altLang="en-US" sz="1200" dirty="0">
                <a:latin typeface="黑体" panose="02010609060101010101" pitchFamily="2" charset="-122"/>
                <a:ea typeface="黑体" panose="02010609060101010101" pitchFamily="2" charset="-122"/>
              </a:rPr>
              <a:t>锁紧螺母</a:t>
            </a:r>
            <a:endParaRPr lang="ja-JP" altLang="en-US" sz="1200" dirty="0">
              <a:latin typeface="黑体" panose="02010609060101010101" pitchFamily="2" charset="-122"/>
              <a:ea typeface="黑体" panose="02010609060101010101" pitchFamily="2" charset="-122"/>
            </a:endParaRPr>
          </a:p>
        </p:txBody>
      </p:sp>
      <p:sp>
        <p:nvSpPr>
          <p:cNvPr id="110602" name="矩形 420874"/>
          <p:cNvSpPr/>
          <p:nvPr/>
        </p:nvSpPr>
        <p:spPr>
          <a:xfrm>
            <a:off x="6956425" y="1628775"/>
            <a:ext cx="968375" cy="274638"/>
          </a:xfrm>
          <a:prstGeom prst="rect">
            <a:avLst/>
          </a:prstGeom>
          <a:noFill/>
          <a:ln w="9525">
            <a:noFill/>
          </a:ln>
        </p:spPr>
        <p:txBody>
          <a:bodyPr anchor="t" anchorCtr="0">
            <a:spAutoFit/>
          </a:bodyPr>
          <a:p>
            <a:pPr eaLnBrk="0" hangingPunct="0">
              <a:spcBef>
                <a:spcPts val="500"/>
              </a:spcBef>
              <a:spcAft>
                <a:spcPts val="500"/>
              </a:spcAft>
            </a:pPr>
            <a:r>
              <a:rPr lang="ja-JP" altLang="en-US" sz="1200" dirty="0">
                <a:latin typeface="黑体" panose="02010609060101010101" pitchFamily="2" charset="-122"/>
                <a:ea typeface="黑体" panose="02010609060101010101" pitchFamily="2" charset="-122"/>
              </a:rPr>
              <a:t>调整螺母</a:t>
            </a:r>
            <a:endParaRPr lang="ja-JP" altLang="en-US" sz="1200" dirty="0">
              <a:latin typeface="黑体" panose="02010609060101010101" pitchFamily="2" charset="-122"/>
              <a:ea typeface="黑体" panose="02010609060101010101" pitchFamily="2" charset="-122"/>
            </a:endParaRPr>
          </a:p>
        </p:txBody>
      </p:sp>
      <p:sp>
        <p:nvSpPr>
          <p:cNvPr id="110603" name="矩形 420875"/>
          <p:cNvSpPr/>
          <p:nvPr/>
        </p:nvSpPr>
        <p:spPr>
          <a:xfrm>
            <a:off x="5916613" y="3846513"/>
            <a:ext cx="1098550" cy="274637"/>
          </a:xfrm>
          <a:prstGeom prst="rect">
            <a:avLst/>
          </a:prstGeom>
          <a:noFill/>
          <a:ln w="9525">
            <a:noFill/>
          </a:ln>
        </p:spPr>
        <p:txBody>
          <a:bodyPr wrap="none" anchor="t" anchorCtr="0">
            <a:spAutoFit/>
          </a:bodyPr>
          <a:p>
            <a:pPr eaLnBrk="0" hangingPunct="0">
              <a:spcBef>
                <a:spcPts val="500"/>
              </a:spcBef>
              <a:spcAft>
                <a:spcPts val="500"/>
              </a:spcAft>
            </a:pPr>
            <a:r>
              <a:rPr lang="ja-JP" altLang="en-US" sz="1200" dirty="0">
                <a:latin typeface="黑体" panose="02010609060101010101" pitchFamily="2" charset="-122"/>
                <a:ea typeface="黑体" panose="02010609060101010101" pitchFamily="2" charset="-122"/>
              </a:rPr>
              <a:t>调整六角螺栓</a:t>
            </a:r>
            <a:endParaRPr lang="ja-JP" altLang="en-US" sz="1200" dirty="0">
              <a:latin typeface="黑体" panose="02010609060101010101" pitchFamily="2" charset="-122"/>
              <a:ea typeface="黑体" panose="02010609060101010101" pitchFamily="2" charset="-122"/>
            </a:endParaRPr>
          </a:p>
        </p:txBody>
      </p:sp>
      <p:sp>
        <p:nvSpPr>
          <p:cNvPr id="110604" name="矩形 420876"/>
          <p:cNvSpPr/>
          <p:nvPr/>
        </p:nvSpPr>
        <p:spPr>
          <a:xfrm>
            <a:off x="2773363" y="5251450"/>
            <a:ext cx="793750" cy="274638"/>
          </a:xfrm>
          <a:prstGeom prst="rect">
            <a:avLst/>
          </a:prstGeom>
          <a:noFill/>
          <a:ln w="9525">
            <a:noFill/>
          </a:ln>
        </p:spPr>
        <p:txBody>
          <a:bodyPr wrap="none" anchor="t" anchorCtr="0">
            <a:spAutoFit/>
          </a:bodyPr>
          <a:p>
            <a:pPr eaLnBrk="0" hangingPunct="0">
              <a:spcBef>
                <a:spcPts val="500"/>
              </a:spcBef>
              <a:spcAft>
                <a:spcPts val="500"/>
              </a:spcAft>
            </a:pPr>
            <a:r>
              <a:rPr lang="ja-JP" altLang="en-US" sz="1200" dirty="0">
                <a:latin typeface="黑体" panose="02010609060101010101" pitchFamily="2" charset="-122"/>
                <a:ea typeface="黑体" panose="02010609060101010101" pitchFamily="2" charset="-122"/>
              </a:rPr>
              <a:t>锁紧螺母</a:t>
            </a:r>
            <a:endParaRPr lang="ja-JP" altLang="en-US" sz="1200" dirty="0">
              <a:latin typeface="黑体" panose="02010609060101010101" pitchFamily="2" charset="-122"/>
              <a:ea typeface="黑体" panose="02010609060101010101" pitchFamily="2" charset="-122"/>
            </a:endParaRPr>
          </a:p>
        </p:txBody>
      </p:sp>
      <p:sp>
        <p:nvSpPr>
          <p:cNvPr id="110605" name="矩形 420877"/>
          <p:cNvSpPr/>
          <p:nvPr/>
        </p:nvSpPr>
        <p:spPr>
          <a:xfrm>
            <a:off x="3352800" y="4208463"/>
            <a:ext cx="968375" cy="274637"/>
          </a:xfrm>
          <a:prstGeom prst="rect">
            <a:avLst/>
          </a:prstGeom>
          <a:noFill/>
          <a:ln w="9525">
            <a:noFill/>
          </a:ln>
        </p:spPr>
        <p:txBody>
          <a:bodyPr anchor="t" anchorCtr="0">
            <a:spAutoFit/>
          </a:bodyPr>
          <a:p>
            <a:pPr eaLnBrk="0" hangingPunct="0">
              <a:spcBef>
                <a:spcPts val="500"/>
              </a:spcBef>
              <a:spcAft>
                <a:spcPts val="500"/>
              </a:spcAft>
            </a:pPr>
            <a:r>
              <a:rPr lang="ja-JP" altLang="en-US" sz="1200" dirty="0">
                <a:latin typeface="黑体" panose="02010609060101010101" pitchFamily="2" charset="-122"/>
                <a:ea typeface="黑体" panose="02010609060101010101" pitchFamily="2" charset="-122"/>
              </a:rPr>
              <a:t>调整螺母</a:t>
            </a:r>
            <a:endParaRPr lang="ja-JP" altLang="en-US" sz="1200" dirty="0">
              <a:latin typeface="黑体" panose="02010609060101010101" pitchFamily="2" charset="-122"/>
              <a:ea typeface="黑体" panose="02010609060101010101" pitchFamily="2" charset="-122"/>
            </a:endParaRPr>
          </a:p>
        </p:txBody>
      </p:sp>
      <p:sp>
        <p:nvSpPr>
          <p:cNvPr id="110606" name="矩形 420878"/>
          <p:cNvSpPr/>
          <p:nvPr/>
        </p:nvSpPr>
        <p:spPr>
          <a:xfrm>
            <a:off x="6096000" y="5199063"/>
            <a:ext cx="793750" cy="274637"/>
          </a:xfrm>
          <a:prstGeom prst="rect">
            <a:avLst/>
          </a:prstGeom>
          <a:noFill/>
          <a:ln w="9525">
            <a:noFill/>
          </a:ln>
        </p:spPr>
        <p:txBody>
          <a:bodyPr wrap="none" anchor="t" anchorCtr="0">
            <a:spAutoFit/>
          </a:bodyPr>
          <a:p>
            <a:pPr eaLnBrk="0" hangingPunct="0">
              <a:spcBef>
                <a:spcPts val="500"/>
              </a:spcBef>
              <a:spcAft>
                <a:spcPts val="500"/>
              </a:spcAft>
            </a:pPr>
            <a:r>
              <a:rPr lang="ja-JP" altLang="en-US" sz="1200" dirty="0">
                <a:latin typeface="黑体" panose="02010609060101010101" pitchFamily="2" charset="-122"/>
                <a:ea typeface="黑体" panose="02010609060101010101" pitchFamily="2" charset="-122"/>
              </a:rPr>
              <a:t>锁紧螺母</a:t>
            </a:r>
            <a:endParaRPr lang="ja-JP" altLang="en-US" sz="1200" dirty="0">
              <a:latin typeface="黑体" panose="02010609060101010101" pitchFamily="2" charset="-122"/>
              <a:ea typeface="黑体" panose="02010609060101010101" pitchFamily="2" charset="-122"/>
            </a:endParaRPr>
          </a:p>
        </p:txBody>
      </p:sp>
      <p:sp>
        <p:nvSpPr>
          <p:cNvPr id="3" name="标题 431105"/>
          <p:cNvSpPr>
            <a:spLocks noGrp="1"/>
          </p:cNvSpPr>
          <p:nvPr/>
        </p:nvSpPr>
        <p:spPr>
          <a:xfrm>
            <a:off x="152400" y="171450"/>
            <a:ext cx="2268538" cy="304800"/>
          </a:xfrm>
          <a:prstGeom prst="rect">
            <a:avLst/>
          </a:prstGeom>
          <a:solidFill>
            <a:srgbClr val="C2FFF0"/>
          </a:solidFill>
          <a:ln w="9525">
            <a:noFill/>
          </a:ln>
        </p:spPr>
        <p:txBody>
          <a:bodyPr anchor="ctr" anchorCtr="0"/>
          <a:p>
            <a:pPr algn="ctr" eaLnBrk="0" hangingPunct="0">
              <a:buClrTx/>
              <a:buFontTx/>
            </a:pPr>
            <a:r>
              <a:rPr lang="zh-CN" altLang="zh-CN" b="1" dirty="0">
                <a:gradFill>
                  <a:gsLst>
                    <a:gs pos="0">
                      <a:srgbClr val="14CD68"/>
                    </a:gs>
                    <a:gs pos="100000">
                      <a:srgbClr val="0B6E38"/>
                    </a:gs>
                  </a:gsLst>
                  <a:lin scaled="0"/>
                </a:gradFill>
                <a:latin typeface="黑体" panose="02010609060101010101" pitchFamily="2" charset="-122"/>
                <a:ea typeface="黑体" panose="02010609060101010101" pitchFamily="2" charset="-122"/>
              </a:rPr>
              <a:t>汽车维护</a:t>
            </a:r>
            <a:endParaRPr lang="zh-CN" altLang="zh-CN" b="1" dirty="0">
              <a:gradFill>
                <a:gsLst>
                  <a:gs pos="0">
                    <a:srgbClr val="14CD68"/>
                  </a:gs>
                  <a:gs pos="100000">
                    <a:srgbClr val="0B6E38"/>
                  </a:gs>
                </a:gsLst>
                <a:lin scaled="0"/>
              </a:gradFill>
              <a:latin typeface="黑体" panose="02010609060101010101" pitchFamily="2" charset="-122"/>
              <a:ea typeface="黑体" panose="02010609060101010101" pitchFamily="2" charset="-122"/>
            </a:endParaRP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12641" name="标题 422913"/>
          <p:cNvSpPr>
            <a:spLocks noGrp="1"/>
          </p:cNvSpPr>
          <p:nvPr>
            <p:ph type="ctrTitle"/>
          </p:nvPr>
        </p:nvSpPr>
        <p:spPr>
          <a:xfrm>
            <a:off x="227013" y="419100"/>
            <a:ext cx="4114800" cy="304800"/>
          </a:xfrm>
        </p:spPr>
        <p:txBody>
          <a:bodyPr anchor="ctr" anchorCtr="0"/>
          <a:p>
            <a:pPr algn="l" defTabSz="914400">
              <a:buClrTx/>
              <a:buSzTx/>
              <a:buFontTx/>
              <a:buNone/>
            </a:pPr>
            <a:r>
              <a:rPr lang="zh-CN" altLang="en-US" sz="1400" b="1" kern="1200" baseline="0" dirty="0">
                <a:solidFill>
                  <a:srgbClr val="FF0000"/>
                </a:solidFill>
                <a:latin typeface="黑体" panose="02010609060101010101" pitchFamily="2" charset="-122"/>
                <a:ea typeface="黑体" panose="02010609060101010101" pitchFamily="2" charset="-122"/>
                <a:cs typeface="+mj-cs"/>
              </a:rPr>
              <a:t>顶起位置1</a:t>
            </a:r>
            <a:endParaRPr lang="zh-CN" altLang="en-US" sz="1400" b="1" kern="1200" baseline="0" dirty="0">
              <a:solidFill>
                <a:srgbClr val="FF0000"/>
              </a:solidFill>
              <a:latin typeface="黑体" panose="02010609060101010101" pitchFamily="2" charset="-122"/>
              <a:ea typeface="黑体" panose="02010609060101010101" pitchFamily="2" charset="-122"/>
              <a:cs typeface="+mj-cs"/>
            </a:endParaRPr>
          </a:p>
        </p:txBody>
      </p:sp>
      <p:sp>
        <p:nvSpPr>
          <p:cNvPr id="112642" name="副标题 422914"/>
          <p:cNvSpPr>
            <a:spLocks noGrp="1"/>
          </p:cNvSpPr>
          <p:nvPr>
            <p:ph type="subTitle" idx="1"/>
          </p:nvPr>
        </p:nvSpPr>
        <p:spPr>
          <a:xfrm>
            <a:off x="5181600" y="415925"/>
            <a:ext cx="3733800" cy="381000"/>
          </a:xfrm>
        </p:spPr>
        <p:txBody>
          <a:bodyPr anchor="t" anchorCtr="0"/>
          <a:p>
            <a:pPr algn="r" defTabSz="914400">
              <a:spcBef>
                <a:spcPct val="0"/>
              </a:spcBef>
              <a:buClrTx/>
              <a:buSzTx/>
              <a:buFontTx/>
            </a:pPr>
            <a:r>
              <a:rPr lang="zh-CN" altLang="en-US" sz="1400" b="1" kern="1200" baseline="0" dirty="0">
                <a:solidFill>
                  <a:srgbClr val="0066FF"/>
                </a:solidFill>
                <a:latin typeface="黑体" panose="02010609060101010101" pitchFamily="2" charset="-122"/>
                <a:ea typeface="黑体" panose="02010609060101010101" pitchFamily="2" charset="-122"/>
                <a:cs typeface="+mn-cs"/>
              </a:rPr>
              <a:t>制动踏板高度调整</a:t>
            </a:r>
            <a:endParaRPr lang="zh-CN" altLang="en-US" sz="1400" b="1" kern="1200" baseline="0" dirty="0">
              <a:solidFill>
                <a:srgbClr val="0066FF"/>
              </a:solidFill>
              <a:latin typeface="黑体" panose="02010609060101010101" pitchFamily="2" charset="-122"/>
              <a:ea typeface="黑体" panose="02010609060101010101" pitchFamily="2" charset="-122"/>
              <a:cs typeface="+mn-cs"/>
            </a:endParaRPr>
          </a:p>
        </p:txBody>
      </p:sp>
      <p:sp>
        <p:nvSpPr>
          <p:cNvPr id="112643" name="文本框 422915"/>
          <p:cNvSpPr txBox="1"/>
          <p:nvPr/>
        </p:nvSpPr>
        <p:spPr>
          <a:xfrm>
            <a:off x="7086600" y="6019800"/>
            <a:ext cx="1447800" cy="244475"/>
          </a:xfrm>
          <a:prstGeom prst="rect">
            <a:avLst/>
          </a:prstGeom>
          <a:noFill/>
          <a:ln w="9525">
            <a:noFill/>
          </a:ln>
        </p:spPr>
        <p:txBody>
          <a:bodyPr anchor="t" anchorCtr="0">
            <a:spAutoFit/>
          </a:bodyPr>
          <a:p>
            <a:pPr algn="r" eaLnBrk="0" hangingPunct="0">
              <a:spcBef>
                <a:spcPct val="50000"/>
              </a:spcBef>
            </a:pPr>
            <a:r>
              <a:rPr lang="en-US" altLang="ja-JP" sz="1000" dirty="0">
                <a:latin typeface="黑体" panose="02010609060101010101" pitchFamily="2" charset="-122"/>
                <a:ea typeface="黑体" panose="02010609060101010101" pitchFamily="2" charset="-122"/>
              </a:rPr>
              <a:t>(1/1)</a:t>
            </a:r>
            <a:endParaRPr lang="en-US" altLang="ja-JP" sz="1000" dirty="0">
              <a:latin typeface="黑体" panose="02010609060101010101" pitchFamily="2" charset="-122"/>
              <a:ea typeface="黑体" panose="02010609060101010101" pitchFamily="2" charset="-122"/>
            </a:endParaRPr>
          </a:p>
        </p:txBody>
      </p:sp>
      <p:pic>
        <p:nvPicPr>
          <p:cNvPr id="112644" name="图片 422916" descr="C:\WINDOWS\Desktop\TEAM21\IMAGE\YAJIRUSI2.jpg">
            <a:hlinkClick r:id="rId1" action="ppaction://hlinksldjump"/>
          </p:cNvPr>
          <p:cNvPicPr>
            <a:picLocks noChangeAspect="1"/>
          </p:cNvPicPr>
          <p:nvPr/>
        </p:nvPicPr>
        <p:blipFill>
          <a:blip r:embed="rId2"/>
          <a:stretch>
            <a:fillRect/>
          </a:stretch>
        </p:blipFill>
        <p:spPr>
          <a:xfrm>
            <a:off x="1398588" y="5776913"/>
            <a:ext cx="301625" cy="184150"/>
          </a:xfrm>
          <a:prstGeom prst="rect">
            <a:avLst/>
          </a:prstGeom>
          <a:noFill/>
          <a:ln w="9525">
            <a:noFill/>
          </a:ln>
        </p:spPr>
      </p:pic>
      <p:pic>
        <p:nvPicPr>
          <p:cNvPr id="112645" name="图片 422917" descr="C:\WINDOWS\Desktop\TEAM21\tanaka\Periodic Maintenance\144.jpg"/>
          <p:cNvPicPr>
            <a:picLocks noChangeAspect="1"/>
          </p:cNvPicPr>
          <p:nvPr/>
        </p:nvPicPr>
        <p:blipFill>
          <a:blip r:embed="rId3"/>
          <a:stretch>
            <a:fillRect/>
          </a:stretch>
        </p:blipFill>
        <p:spPr>
          <a:xfrm>
            <a:off x="1395413" y="1270000"/>
            <a:ext cx="6351587" cy="4318000"/>
          </a:xfrm>
          <a:prstGeom prst="rect">
            <a:avLst/>
          </a:prstGeom>
          <a:noFill/>
          <a:ln w="9525">
            <a:noFill/>
          </a:ln>
        </p:spPr>
      </p:pic>
      <p:sp>
        <p:nvSpPr>
          <p:cNvPr id="112646" name="矩形 422918"/>
          <p:cNvSpPr/>
          <p:nvPr/>
        </p:nvSpPr>
        <p:spPr>
          <a:xfrm>
            <a:off x="5132388" y="5229225"/>
            <a:ext cx="793750" cy="274638"/>
          </a:xfrm>
          <a:prstGeom prst="rect">
            <a:avLst/>
          </a:prstGeom>
          <a:noFill/>
          <a:ln w="9525">
            <a:noFill/>
          </a:ln>
        </p:spPr>
        <p:txBody>
          <a:bodyPr wrap="none" anchor="t" anchorCtr="0">
            <a:spAutoFit/>
          </a:bodyPr>
          <a:p>
            <a:pPr eaLnBrk="0" hangingPunct="0">
              <a:spcBef>
                <a:spcPts val="500"/>
              </a:spcBef>
              <a:spcAft>
                <a:spcPts val="500"/>
              </a:spcAft>
            </a:pPr>
            <a:r>
              <a:rPr lang="ja-JP" altLang="en-US" sz="1200" dirty="0">
                <a:latin typeface="黑体" panose="02010609060101010101" pitchFamily="2" charset="-122"/>
                <a:ea typeface="黑体" panose="02010609060101010101" pitchFamily="2" charset="-122"/>
              </a:rPr>
              <a:t>踏板高度</a:t>
            </a:r>
            <a:endParaRPr lang="ja-JP" altLang="en-US" sz="1200" dirty="0">
              <a:latin typeface="黑体" panose="02010609060101010101" pitchFamily="2" charset="-122"/>
              <a:ea typeface="黑体" panose="02010609060101010101" pitchFamily="2" charset="-122"/>
            </a:endParaRPr>
          </a:p>
        </p:txBody>
      </p:sp>
      <p:sp>
        <p:nvSpPr>
          <p:cNvPr id="112647" name="矩形 422919"/>
          <p:cNvSpPr/>
          <p:nvPr/>
        </p:nvSpPr>
        <p:spPr>
          <a:xfrm>
            <a:off x="4392613" y="3505200"/>
            <a:ext cx="865187" cy="274638"/>
          </a:xfrm>
          <a:prstGeom prst="rect">
            <a:avLst/>
          </a:prstGeom>
          <a:noFill/>
          <a:ln w="9525">
            <a:noFill/>
          </a:ln>
        </p:spPr>
        <p:txBody>
          <a:bodyPr anchor="t" anchorCtr="0">
            <a:spAutoFit/>
          </a:bodyPr>
          <a:p>
            <a:pPr eaLnBrk="0" hangingPunct="0">
              <a:spcBef>
                <a:spcPts val="500"/>
              </a:spcBef>
              <a:spcAft>
                <a:spcPts val="500"/>
              </a:spcAft>
            </a:pPr>
            <a:r>
              <a:rPr lang="ja-JP" altLang="en-US" sz="1200" dirty="0">
                <a:latin typeface="黑体" panose="02010609060101010101" pitchFamily="2" charset="-122"/>
                <a:ea typeface="黑体" panose="02010609060101010101" pitchFamily="2" charset="-122"/>
              </a:rPr>
              <a:t>锁止螺母</a:t>
            </a:r>
            <a:endParaRPr lang="ja-JP" altLang="en-US" sz="1200" dirty="0">
              <a:latin typeface="黑体" panose="02010609060101010101" pitchFamily="2" charset="-122"/>
              <a:ea typeface="黑体" panose="02010609060101010101" pitchFamily="2" charset="-122"/>
            </a:endParaRPr>
          </a:p>
        </p:txBody>
      </p:sp>
      <p:sp>
        <p:nvSpPr>
          <p:cNvPr id="112648" name="矩形 422920"/>
          <p:cNvSpPr/>
          <p:nvPr/>
        </p:nvSpPr>
        <p:spPr>
          <a:xfrm>
            <a:off x="3581400" y="3429000"/>
            <a:ext cx="914400" cy="274638"/>
          </a:xfrm>
          <a:prstGeom prst="rect">
            <a:avLst/>
          </a:prstGeom>
          <a:noFill/>
          <a:ln w="9525">
            <a:noFill/>
          </a:ln>
        </p:spPr>
        <p:txBody>
          <a:bodyPr anchor="t" anchorCtr="0">
            <a:spAutoFit/>
          </a:bodyPr>
          <a:p>
            <a:pPr algn="r" eaLnBrk="0" hangingPunct="0">
              <a:spcBef>
                <a:spcPts val="500"/>
              </a:spcBef>
              <a:spcAft>
                <a:spcPts val="500"/>
              </a:spcAft>
            </a:pPr>
            <a:r>
              <a:rPr lang="ja-JP" altLang="en-US" sz="1200" dirty="0">
                <a:latin typeface="黑体" panose="02010609060101010101" pitchFamily="2" charset="-122"/>
                <a:ea typeface="黑体" panose="02010609060101010101" pitchFamily="2" charset="-122"/>
              </a:rPr>
              <a:t>踏板推杆</a:t>
            </a:r>
            <a:endParaRPr lang="ja-JP" altLang="en-US" sz="1200" dirty="0">
              <a:latin typeface="黑体" panose="02010609060101010101" pitchFamily="2" charset="-122"/>
              <a:ea typeface="黑体" panose="02010609060101010101" pitchFamily="2" charset="-122"/>
            </a:endParaRPr>
          </a:p>
        </p:txBody>
      </p:sp>
      <p:sp>
        <p:nvSpPr>
          <p:cNvPr id="3" name="标题 431105"/>
          <p:cNvSpPr>
            <a:spLocks noGrp="1"/>
          </p:cNvSpPr>
          <p:nvPr/>
        </p:nvSpPr>
        <p:spPr>
          <a:xfrm>
            <a:off x="152400" y="171450"/>
            <a:ext cx="2268538" cy="304800"/>
          </a:xfrm>
          <a:prstGeom prst="rect">
            <a:avLst/>
          </a:prstGeom>
          <a:solidFill>
            <a:srgbClr val="C2FFF0"/>
          </a:solidFill>
          <a:ln w="9525">
            <a:noFill/>
          </a:ln>
        </p:spPr>
        <p:txBody>
          <a:bodyPr anchor="ctr" anchorCtr="0"/>
          <a:p>
            <a:pPr algn="ctr" eaLnBrk="0" hangingPunct="0">
              <a:buClrTx/>
              <a:buFontTx/>
            </a:pPr>
            <a:r>
              <a:rPr lang="zh-CN" altLang="zh-CN" b="1" dirty="0">
                <a:gradFill>
                  <a:gsLst>
                    <a:gs pos="0">
                      <a:srgbClr val="14CD68"/>
                    </a:gs>
                    <a:gs pos="100000">
                      <a:srgbClr val="0B6E38"/>
                    </a:gs>
                  </a:gsLst>
                  <a:lin scaled="0"/>
                </a:gradFill>
                <a:latin typeface="黑体" panose="02010609060101010101" pitchFamily="2" charset="-122"/>
                <a:ea typeface="黑体" panose="02010609060101010101" pitchFamily="2" charset="-122"/>
              </a:rPr>
              <a:t>汽车维护</a:t>
            </a:r>
            <a:endParaRPr lang="zh-CN" altLang="zh-CN" b="1" dirty="0">
              <a:gradFill>
                <a:gsLst>
                  <a:gs pos="0">
                    <a:srgbClr val="14CD68"/>
                  </a:gs>
                  <a:gs pos="100000">
                    <a:srgbClr val="0B6E38"/>
                  </a:gs>
                </a:gsLst>
                <a:lin scaled="0"/>
              </a:gradFill>
              <a:latin typeface="黑体" panose="02010609060101010101" pitchFamily="2" charset="-122"/>
              <a:ea typeface="黑体" panose="02010609060101010101" pitchFamily="2" charset="-122"/>
            </a:endParaRP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14689" name="标题 424961"/>
          <p:cNvSpPr>
            <a:spLocks noGrp="1"/>
          </p:cNvSpPr>
          <p:nvPr>
            <p:ph type="ctrTitle"/>
          </p:nvPr>
        </p:nvSpPr>
        <p:spPr>
          <a:xfrm>
            <a:off x="227013" y="419100"/>
            <a:ext cx="4114800" cy="304800"/>
          </a:xfrm>
        </p:spPr>
        <p:txBody>
          <a:bodyPr anchor="ctr" anchorCtr="0"/>
          <a:p>
            <a:pPr algn="l" defTabSz="914400">
              <a:buClrTx/>
              <a:buSzTx/>
              <a:buFontTx/>
              <a:buNone/>
            </a:pPr>
            <a:r>
              <a:rPr lang="zh-CN" altLang="en-US" sz="1400" b="1" kern="1200" baseline="0" dirty="0">
                <a:solidFill>
                  <a:srgbClr val="FF0000"/>
                </a:solidFill>
                <a:latin typeface="黑体" panose="02010609060101010101" pitchFamily="2" charset="-122"/>
                <a:ea typeface="黑体" panose="02010609060101010101" pitchFamily="2" charset="-122"/>
                <a:cs typeface="+mj-cs"/>
              </a:rPr>
              <a:t>顶起位置1</a:t>
            </a:r>
            <a:endParaRPr lang="zh-CN" altLang="en-US" sz="1400" b="1" kern="1200" baseline="0" dirty="0">
              <a:solidFill>
                <a:srgbClr val="FF0000"/>
              </a:solidFill>
              <a:latin typeface="黑体" panose="02010609060101010101" pitchFamily="2" charset="-122"/>
              <a:ea typeface="黑体" panose="02010609060101010101" pitchFamily="2" charset="-122"/>
              <a:cs typeface="+mj-cs"/>
            </a:endParaRPr>
          </a:p>
        </p:txBody>
      </p:sp>
      <p:sp>
        <p:nvSpPr>
          <p:cNvPr id="114690" name="副标题 424962"/>
          <p:cNvSpPr>
            <a:spLocks noGrp="1"/>
          </p:cNvSpPr>
          <p:nvPr>
            <p:ph type="subTitle" idx="1"/>
          </p:nvPr>
        </p:nvSpPr>
        <p:spPr>
          <a:xfrm>
            <a:off x="5181600" y="415925"/>
            <a:ext cx="3733800" cy="381000"/>
          </a:xfrm>
        </p:spPr>
        <p:txBody>
          <a:bodyPr anchor="t" anchorCtr="0"/>
          <a:p>
            <a:pPr algn="r" defTabSz="914400">
              <a:spcBef>
                <a:spcPct val="0"/>
              </a:spcBef>
              <a:buClrTx/>
              <a:buSzTx/>
              <a:buFontTx/>
            </a:pPr>
            <a:r>
              <a:rPr lang="zh-CN" altLang="en-US" sz="1400" b="1" kern="1200" baseline="0" dirty="0">
                <a:solidFill>
                  <a:srgbClr val="0066FF"/>
                </a:solidFill>
                <a:latin typeface="黑体" panose="02010609060101010101" pitchFamily="2" charset="-122"/>
                <a:ea typeface="黑体" panose="02010609060101010101" pitchFamily="2" charset="-122"/>
                <a:cs typeface="+mn-cs"/>
              </a:rPr>
              <a:t>离合器踏板调整</a:t>
            </a:r>
            <a:endParaRPr lang="zh-CN" altLang="en-US" sz="1400" b="1" kern="1200" baseline="0" dirty="0">
              <a:solidFill>
                <a:srgbClr val="0066FF"/>
              </a:solidFill>
              <a:latin typeface="黑体" panose="02010609060101010101" pitchFamily="2" charset="-122"/>
              <a:ea typeface="黑体" panose="02010609060101010101" pitchFamily="2" charset="-122"/>
              <a:cs typeface="+mn-cs"/>
            </a:endParaRPr>
          </a:p>
        </p:txBody>
      </p:sp>
      <p:sp>
        <p:nvSpPr>
          <p:cNvPr id="114691" name="文本框 424963"/>
          <p:cNvSpPr txBox="1"/>
          <p:nvPr/>
        </p:nvSpPr>
        <p:spPr>
          <a:xfrm>
            <a:off x="7086600" y="6019800"/>
            <a:ext cx="1447800" cy="244475"/>
          </a:xfrm>
          <a:prstGeom prst="rect">
            <a:avLst/>
          </a:prstGeom>
          <a:noFill/>
          <a:ln w="9525">
            <a:noFill/>
          </a:ln>
        </p:spPr>
        <p:txBody>
          <a:bodyPr anchor="t" anchorCtr="0">
            <a:spAutoFit/>
          </a:bodyPr>
          <a:p>
            <a:pPr algn="r" eaLnBrk="0" hangingPunct="0">
              <a:spcBef>
                <a:spcPct val="50000"/>
              </a:spcBef>
            </a:pPr>
            <a:r>
              <a:rPr lang="en-US" altLang="ja-JP" sz="1000" dirty="0">
                <a:latin typeface="黑体" panose="02010609060101010101" pitchFamily="2" charset="-122"/>
                <a:ea typeface="黑体" panose="02010609060101010101" pitchFamily="2" charset="-122"/>
              </a:rPr>
              <a:t>(1/1)</a:t>
            </a:r>
            <a:endParaRPr lang="en-US" altLang="ja-JP" sz="1000" dirty="0">
              <a:latin typeface="黑体" panose="02010609060101010101" pitchFamily="2" charset="-122"/>
              <a:ea typeface="黑体" panose="02010609060101010101" pitchFamily="2" charset="-122"/>
            </a:endParaRPr>
          </a:p>
        </p:txBody>
      </p:sp>
      <p:pic>
        <p:nvPicPr>
          <p:cNvPr id="114692" name="图片 424964" descr="C:\WINDOWS\Desktop\TEAM21\IMAGE\YAJIRUSI2.jpg">
            <a:hlinkClick r:id="rId1" action="ppaction://hlinksldjump"/>
          </p:cNvPr>
          <p:cNvPicPr>
            <a:picLocks noChangeAspect="1"/>
          </p:cNvPicPr>
          <p:nvPr/>
        </p:nvPicPr>
        <p:blipFill>
          <a:blip r:embed="rId2"/>
          <a:stretch>
            <a:fillRect/>
          </a:stretch>
        </p:blipFill>
        <p:spPr>
          <a:xfrm>
            <a:off x="1398588" y="5776913"/>
            <a:ext cx="301625" cy="184150"/>
          </a:xfrm>
          <a:prstGeom prst="rect">
            <a:avLst/>
          </a:prstGeom>
          <a:noFill/>
          <a:ln w="9525">
            <a:noFill/>
          </a:ln>
        </p:spPr>
      </p:pic>
      <p:pic>
        <p:nvPicPr>
          <p:cNvPr id="114693" name="图片 424965" descr="C:\WINDOWS\Desktop\TEAM21\tanaka\Periodic Maintenance\145.jpg"/>
          <p:cNvPicPr>
            <a:picLocks noChangeAspect="1"/>
          </p:cNvPicPr>
          <p:nvPr/>
        </p:nvPicPr>
        <p:blipFill>
          <a:blip r:embed="rId3"/>
          <a:stretch>
            <a:fillRect/>
          </a:stretch>
        </p:blipFill>
        <p:spPr>
          <a:xfrm>
            <a:off x="1395413" y="1270000"/>
            <a:ext cx="6351587" cy="4318000"/>
          </a:xfrm>
          <a:prstGeom prst="rect">
            <a:avLst/>
          </a:prstGeom>
          <a:noFill/>
          <a:ln w="9525">
            <a:noFill/>
          </a:ln>
        </p:spPr>
      </p:pic>
      <p:sp>
        <p:nvSpPr>
          <p:cNvPr id="114694" name="矩形 424966"/>
          <p:cNvSpPr/>
          <p:nvPr/>
        </p:nvSpPr>
        <p:spPr>
          <a:xfrm>
            <a:off x="5181600" y="5022850"/>
            <a:ext cx="793750" cy="274638"/>
          </a:xfrm>
          <a:prstGeom prst="rect">
            <a:avLst/>
          </a:prstGeom>
          <a:noFill/>
          <a:ln w="9525">
            <a:noFill/>
          </a:ln>
        </p:spPr>
        <p:txBody>
          <a:bodyPr wrap="none" anchor="t" anchorCtr="0">
            <a:spAutoFit/>
          </a:bodyPr>
          <a:p>
            <a:pPr eaLnBrk="0" hangingPunct="0">
              <a:spcBef>
                <a:spcPts val="500"/>
              </a:spcBef>
              <a:spcAft>
                <a:spcPts val="500"/>
              </a:spcAft>
            </a:pPr>
            <a:r>
              <a:rPr lang="ja-JP" altLang="en-US" sz="1200" dirty="0">
                <a:latin typeface="黑体" panose="02010609060101010101" pitchFamily="2" charset="-122"/>
                <a:ea typeface="黑体" panose="02010609060101010101" pitchFamily="2" charset="-122"/>
              </a:rPr>
              <a:t>踏板高度</a:t>
            </a:r>
            <a:endParaRPr lang="ja-JP" altLang="en-US" sz="1200" dirty="0">
              <a:latin typeface="黑体" panose="02010609060101010101" pitchFamily="2" charset="-122"/>
              <a:ea typeface="黑体" panose="02010609060101010101" pitchFamily="2" charset="-122"/>
            </a:endParaRPr>
          </a:p>
        </p:txBody>
      </p:sp>
      <p:sp>
        <p:nvSpPr>
          <p:cNvPr id="114695" name="矩形 424967"/>
          <p:cNvSpPr/>
          <p:nvPr/>
        </p:nvSpPr>
        <p:spPr>
          <a:xfrm>
            <a:off x="5043488" y="3733800"/>
            <a:ext cx="1098550" cy="274638"/>
          </a:xfrm>
          <a:prstGeom prst="rect">
            <a:avLst/>
          </a:prstGeom>
          <a:noFill/>
          <a:ln w="9525">
            <a:noFill/>
          </a:ln>
        </p:spPr>
        <p:txBody>
          <a:bodyPr wrap="none" anchor="t" anchorCtr="0">
            <a:spAutoFit/>
          </a:bodyPr>
          <a:p>
            <a:pPr eaLnBrk="0" hangingPunct="0">
              <a:spcBef>
                <a:spcPts val="500"/>
              </a:spcBef>
              <a:spcAft>
                <a:spcPts val="500"/>
              </a:spcAft>
            </a:pPr>
            <a:r>
              <a:rPr lang="ja-JP" altLang="en-US" sz="1200" dirty="0">
                <a:latin typeface="黑体" panose="02010609060101010101" pitchFamily="2" charset="-122"/>
                <a:ea typeface="黑体" panose="02010609060101010101" pitchFamily="2" charset="-122"/>
              </a:rPr>
              <a:t>踏板自由行程</a:t>
            </a:r>
            <a:endParaRPr lang="ja-JP" altLang="en-US" sz="1200" dirty="0">
              <a:latin typeface="黑体" panose="02010609060101010101" pitchFamily="2" charset="-122"/>
              <a:ea typeface="黑体" panose="02010609060101010101" pitchFamily="2" charset="-122"/>
            </a:endParaRPr>
          </a:p>
        </p:txBody>
      </p:sp>
      <p:sp>
        <p:nvSpPr>
          <p:cNvPr id="114696" name="矩形 424968"/>
          <p:cNvSpPr/>
          <p:nvPr/>
        </p:nvSpPr>
        <p:spPr>
          <a:xfrm>
            <a:off x="6324600" y="1497013"/>
            <a:ext cx="1157288" cy="457200"/>
          </a:xfrm>
          <a:prstGeom prst="rect">
            <a:avLst/>
          </a:prstGeom>
          <a:noFill/>
          <a:ln w="9525">
            <a:noFill/>
          </a:ln>
        </p:spPr>
        <p:txBody>
          <a:bodyPr anchor="t" anchorCtr="0">
            <a:spAutoFit/>
          </a:bodyPr>
          <a:p>
            <a:pPr eaLnBrk="0" hangingPunct="0">
              <a:spcBef>
                <a:spcPts val="500"/>
              </a:spcBef>
              <a:spcAft>
                <a:spcPts val="500"/>
              </a:spcAft>
            </a:pPr>
            <a:r>
              <a:rPr lang="ja-JP" altLang="en-US" sz="1200" dirty="0">
                <a:latin typeface="黑体" panose="02010609060101010101" pitchFamily="2" charset="-122"/>
                <a:ea typeface="黑体" panose="02010609060101010101" pitchFamily="2" charset="-122"/>
              </a:rPr>
              <a:t>限位螺栓</a:t>
            </a:r>
            <a:br>
              <a:rPr lang="ja-JP" altLang="en-US" sz="1200" dirty="0">
                <a:latin typeface="黑体" panose="02010609060101010101" pitchFamily="2" charset="-122"/>
                <a:ea typeface="黑体" panose="02010609060101010101" pitchFamily="2" charset="-122"/>
              </a:rPr>
            </a:br>
            <a:r>
              <a:rPr lang="ja-JP" altLang="en-US" sz="1200" dirty="0">
                <a:latin typeface="黑体" panose="02010609060101010101" pitchFamily="2" charset="-122"/>
                <a:ea typeface="黑体" panose="02010609060101010101" pitchFamily="2" charset="-122"/>
              </a:rPr>
              <a:t>锁止螺母</a:t>
            </a:r>
            <a:endParaRPr lang="ja-JP" altLang="en-US" sz="1200" dirty="0">
              <a:latin typeface="黑体" panose="02010609060101010101" pitchFamily="2" charset="-122"/>
              <a:ea typeface="黑体" panose="02010609060101010101" pitchFamily="2" charset="-122"/>
            </a:endParaRPr>
          </a:p>
        </p:txBody>
      </p:sp>
      <p:sp>
        <p:nvSpPr>
          <p:cNvPr id="114697" name="矩形 424969"/>
          <p:cNvSpPr/>
          <p:nvPr/>
        </p:nvSpPr>
        <p:spPr>
          <a:xfrm>
            <a:off x="6781800" y="1941513"/>
            <a:ext cx="793750" cy="274637"/>
          </a:xfrm>
          <a:prstGeom prst="rect">
            <a:avLst/>
          </a:prstGeom>
          <a:noFill/>
          <a:ln w="9525">
            <a:noFill/>
          </a:ln>
        </p:spPr>
        <p:txBody>
          <a:bodyPr wrap="none" anchor="t" anchorCtr="0">
            <a:spAutoFit/>
          </a:bodyPr>
          <a:p>
            <a:pPr eaLnBrk="0" hangingPunct="0">
              <a:spcBef>
                <a:spcPts val="500"/>
              </a:spcBef>
              <a:spcAft>
                <a:spcPts val="500"/>
              </a:spcAft>
            </a:pPr>
            <a:r>
              <a:rPr lang="ja-JP" altLang="en-US" sz="1200" dirty="0">
                <a:latin typeface="黑体" panose="02010609060101010101" pitchFamily="2" charset="-122"/>
                <a:ea typeface="黑体" panose="02010609060101010101" pitchFamily="2" charset="-122"/>
              </a:rPr>
              <a:t>限位螺栓</a:t>
            </a:r>
            <a:endParaRPr lang="ja-JP" altLang="en-US" sz="1200" dirty="0">
              <a:latin typeface="黑体" panose="02010609060101010101" pitchFamily="2" charset="-122"/>
              <a:ea typeface="黑体" panose="02010609060101010101" pitchFamily="2" charset="-122"/>
            </a:endParaRPr>
          </a:p>
        </p:txBody>
      </p:sp>
      <p:sp>
        <p:nvSpPr>
          <p:cNvPr id="114698" name="矩形 424970"/>
          <p:cNvSpPr/>
          <p:nvPr/>
        </p:nvSpPr>
        <p:spPr>
          <a:xfrm>
            <a:off x="2401888" y="2444750"/>
            <a:ext cx="771525" cy="457200"/>
          </a:xfrm>
          <a:prstGeom prst="rect">
            <a:avLst/>
          </a:prstGeom>
          <a:noFill/>
          <a:ln w="9525">
            <a:noFill/>
          </a:ln>
        </p:spPr>
        <p:txBody>
          <a:bodyPr anchor="t" anchorCtr="0">
            <a:spAutoFit/>
          </a:bodyPr>
          <a:p>
            <a:pPr eaLnBrk="0" hangingPunct="0">
              <a:spcBef>
                <a:spcPts val="500"/>
              </a:spcBef>
              <a:spcAft>
                <a:spcPts val="500"/>
              </a:spcAft>
            </a:pPr>
            <a:r>
              <a:rPr lang="ja-JP" altLang="en-US" sz="1200" dirty="0">
                <a:latin typeface="黑体" panose="02010609060101010101" pitchFamily="2" charset="-122"/>
                <a:ea typeface="黑体" panose="02010609060101010101" pitchFamily="2" charset="-122"/>
              </a:rPr>
              <a:t>推杆锁止螺母</a:t>
            </a:r>
            <a:endParaRPr lang="ja-JP" altLang="en-US" sz="1200" dirty="0">
              <a:latin typeface="黑体" panose="02010609060101010101" pitchFamily="2" charset="-122"/>
              <a:ea typeface="黑体" panose="02010609060101010101" pitchFamily="2" charset="-122"/>
            </a:endParaRPr>
          </a:p>
        </p:txBody>
      </p:sp>
      <p:sp>
        <p:nvSpPr>
          <p:cNvPr id="114699" name="矩形 424971"/>
          <p:cNvSpPr/>
          <p:nvPr/>
        </p:nvSpPr>
        <p:spPr>
          <a:xfrm>
            <a:off x="1306513" y="2344738"/>
            <a:ext cx="919162" cy="274637"/>
          </a:xfrm>
          <a:prstGeom prst="rect">
            <a:avLst/>
          </a:prstGeom>
          <a:noFill/>
          <a:ln w="9525">
            <a:noFill/>
          </a:ln>
        </p:spPr>
        <p:txBody>
          <a:bodyPr anchor="t" anchorCtr="0">
            <a:spAutoFit/>
          </a:bodyPr>
          <a:p>
            <a:pPr algn="r" eaLnBrk="0" hangingPunct="0">
              <a:spcBef>
                <a:spcPts val="500"/>
              </a:spcBef>
              <a:spcAft>
                <a:spcPts val="500"/>
              </a:spcAft>
            </a:pPr>
            <a:r>
              <a:rPr lang="ja-JP" altLang="en-US" sz="1200" dirty="0">
                <a:latin typeface="黑体" panose="02010609060101010101" pitchFamily="2" charset="-122"/>
                <a:ea typeface="黑体" panose="02010609060101010101" pitchFamily="2" charset="-122"/>
              </a:rPr>
              <a:t>踏板推杆</a:t>
            </a:r>
            <a:endParaRPr lang="ja-JP" altLang="en-US" sz="1200" dirty="0">
              <a:latin typeface="黑体" panose="02010609060101010101" pitchFamily="2" charset="-122"/>
              <a:ea typeface="黑体" panose="02010609060101010101" pitchFamily="2" charset="-122"/>
            </a:endParaRPr>
          </a:p>
        </p:txBody>
      </p:sp>
      <p:sp>
        <p:nvSpPr>
          <p:cNvPr id="114700" name="矩形 424972"/>
          <p:cNvSpPr/>
          <p:nvPr/>
        </p:nvSpPr>
        <p:spPr>
          <a:xfrm>
            <a:off x="5724525" y="2039938"/>
            <a:ext cx="969963" cy="274637"/>
          </a:xfrm>
          <a:prstGeom prst="rect">
            <a:avLst/>
          </a:prstGeom>
          <a:noFill/>
          <a:ln w="9525">
            <a:noFill/>
          </a:ln>
        </p:spPr>
        <p:txBody>
          <a:bodyPr anchor="t" anchorCtr="0">
            <a:spAutoFit/>
          </a:bodyPr>
          <a:p>
            <a:pPr eaLnBrk="0" hangingPunct="0"/>
            <a:r>
              <a:rPr lang="ja-JP" altLang="en-US" sz="1200" dirty="0">
                <a:latin typeface="黑体" panose="02010609060101010101" pitchFamily="2" charset="-122"/>
                <a:ea typeface="黑体" panose="02010609060101010101" pitchFamily="2" charset="-122"/>
              </a:rPr>
              <a:t>高度调整</a:t>
            </a:r>
            <a:endParaRPr lang="ja-JP" altLang="en-US" sz="1200" dirty="0">
              <a:latin typeface="黑体" panose="02010609060101010101" pitchFamily="2" charset="-122"/>
              <a:ea typeface="黑体" panose="02010609060101010101" pitchFamily="2" charset="-122"/>
            </a:endParaRPr>
          </a:p>
        </p:txBody>
      </p:sp>
      <p:sp>
        <p:nvSpPr>
          <p:cNvPr id="114701" name="矩形 424973"/>
          <p:cNvSpPr/>
          <p:nvPr/>
        </p:nvSpPr>
        <p:spPr>
          <a:xfrm>
            <a:off x="522288" y="3365500"/>
            <a:ext cx="1258887" cy="457200"/>
          </a:xfrm>
          <a:prstGeom prst="rect">
            <a:avLst/>
          </a:prstGeom>
          <a:noFill/>
          <a:ln w="9525">
            <a:noFill/>
          </a:ln>
        </p:spPr>
        <p:txBody>
          <a:bodyPr anchor="t" anchorCtr="0">
            <a:spAutoFit/>
          </a:bodyPr>
          <a:p>
            <a:pPr algn="r" eaLnBrk="0" hangingPunct="0"/>
            <a:r>
              <a:rPr lang="ja-JP" altLang="en-US" sz="1200" dirty="0">
                <a:latin typeface="黑体" panose="02010609060101010101" pitchFamily="2" charset="-122"/>
                <a:ea typeface="黑体" panose="02010609060101010101" pitchFamily="2" charset="-122"/>
              </a:rPr>
              <a:t>踏板自由行程</a:t>
            </a:r>
            <a:br>
              <a:rPr lang="ja-JP" altLang="en-US" sz="1200" dirty="0">
                <a:latin typeface="黑体" panose="02010609060101010101" pitchFamily="2" charset="-122"/>
                <a:ea typeface="黑体" panose="02010609060101010101" pitchFamily="2" charset="-122"/>
              </a:rPr>
            </a:br>
            <a:r>
              <a:rPr lang="ja-JP" altLang="en-US" sz="1200" dirty="0">
                <a:latin typeface="黑体" panose="02010609060101010101" pitchFamily="2" charset="-122"/>
                <a:ea typeface="黑体" panose="02010609060101010101" pitchFamily="2" charset="-122"/>
              </a:rPr>
              <a:t>调整</a:t>
            </a:r>
            <a:endParaRPr lang="ja-JP" altLang="en-US" sz="1200" dirty="0">
              <a:latin typeface="黑体" panose="02010609060101010101" pitchFamily="2" charset="-122"/>
              <a:ea typeface="黑体" panose="02010609060101010101" pitchFamily="2" charset="-122"/>
            </a:endParaRPr>
          </a:p>
        </p:txBody>
      </p:sp>
      <p:sp>
        <p:nvSpPr>
          <p:cNvPr id="3" name="标题 431105"/>
          <p:cNvSpPr>
            <a:spLocks noGrp="1"/>
          </p:cNvSpPr>
          <p:nvPr/>
        </p:nvSpPr>
        <p:spPr>
          <a:xfrm>
            <a:off x="152400" y="171450"/>
            <a:ext cx="2268538" cy="304800"/>
          </a:xfrm>
          <a:prstGeom prst="rect">
            <a:avLst/>
          </a:prstGeom>
          <a:solidFill>
            <a:srgbClr val="C2FFF0"/>
          </a:solidFill>
          <a:ln w="9525">
            <a:noFill/>
          </a:ln>
        </p:spPr>
        <p:txBody>
          <a:bodyPr anchor="ctr" anchorCtr="0"/>
          <a:p>
            <a:pPr algn="ctr" eaLnBrk="0" hangingPunct="0">
              <a:buClrTx/>
              <a:buFontTx/>
            </a:pPr>
            <a:r>
              <a:rPr lang="zh-CN" altLang="zh-CN" b="1" dirty="0">
                <a:gradFill>
                  <a:gsLst>
                    <a:gs pos="0">
                      <a:srgbClr val="14CD68"/>
                    </a:gs>
                    <a:gs pos="100000">
                      <a:srgbClr val="0B6E38"/>
                    </a:gs>
                  </a:gsLst>
                  <a:lin scaled="0"/>
                </a:gradFill>
                <a:latin typeface="黑体" panose="02010609060101010101" pitchFamily="2" charset="-122"/>
                <a:ea typeface="黑体" panose="02010609060101010101" pitchFamily="2" charset="-122"/>
              </a:rPr>
              <a:t>汽车维护</a:t>
            </a:r>
            <a:endParaRPr lang="zh-CN" altLang="zh-CN" b="1" dirty="0">
              <a:gradFill>
                <a:gsLst>
                  <a:gs pos="0">
                    <a:srgbClr val="14CD68"/>
                  </a:gs>
                  <a:gs pos="100000">
                    <a:srgbClr val="0B6E38"/>
                  </a:gs>
                </a:gsLst>
                <a:lin scaled="0"/>
              </a:gradFill>
              <a:latin typeface="黑体" panose="02010609060101010101" pitchFamily="2" charset="-122"/>
              <a:ea typeface="黑体" panose="02010609060101010101" pitchFamily="2" charset="-122"/>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4337" name="副标题 441346"/>
          <p:cNvSpPr>
            <a:spLocks noGrp="1"/>
          </p:cNvSpPr>
          <p:nvPr>
            <p:ph type="subTitle" idx="1"/>
          </p:nvPr>
        </p:nvSpPr>
        <p:spPr>
          <a:xfrm>
            <a:off x="5181600" y="415925"/>
            <a:ext cx="3733800" cy="381000"/>
          </a:xfrm>
        </p:spPr>
        <p:txBody>
          <a:bodyPr anchor="t" anchorCtr="0"/>
          <a:p>
            <a:pPr algn="r" defTabSz="914400">
              <a:buClrTx/>
              <a:buSzTx/>
              <a:buFontTx/>
            </a:pPr>
            <a:r>
              <a:rPr lang="zh-CN" altLang="en-US" sz="1400" b="1" kern="1200" baseline="0" dirty="0">
                <a:solidFill>
                  <a:srgbClr val="0066FF"/>
                </a:solidFill>
                <a:latin typeface="黑体" panose="02010609060101010101" pitchFamily="2" charset="-122"/>
                <a:ea typeface="黑体" panose="02010609060101010101" pitchFamily="2" charset="-122"/>
                <a:cs typeface="+mn-cs"/>
              </a:rPr>
              <a:t>顶升位置及路径</a:t>
            </a:r>
            <a:endParaRPr lang="zh-CN" altLang="en-US" sz="1400" b="1" kern="1200" baseline="0" dirty="0">
              <a:solidFill>
                <a:srgbClr val="0066FF"/>
              </a:solidFill>
              <a:latin typeface="黑体" panose="02010609060101010101" pitchFamily="2" charset="-122"/>
              <a:ea typeface="黑体" panose="02010609060101010101" pitchFamily="2" charset="-122"/>
              <a:cs typeface="+mn-cs"/>
            </a:endParaRPr>
          </a:p>
        </p:txBody>
      </p:sp>
      <p:sp>
        <p:nvSpPr>
          <p:cNvPr id="14338" name="文本框 441347"/>
          <p:cNvSpPr txBox="1"/>
          <p:nvPr/>
        </p:nvSpPr>
        <p:spPr>
          <a:xfrm>
            <a:off x="847725" y="6019800"/>
            <a:ext cx="7686675" cy="706438"/>
          </a:xfrm>
          <a:prstGeom prst="rect">
            <a:avLst/>
          </a:prstGeom>
          <a:noFill/>
          <a:ln w="9525">
            <a:noFill/>
          </a:ln>
        </p:spPr>
        <p:txBody>
          <a:bodyPr wrap="square" anchor="t" anchorCtr="0">
            <a:spAutoFit/>
          </a:bodyPr>
          <a:p>
            <a:pPr eaLnBrk="0" hangingPunct="0">
              <a:spcBef>
                <a:spcPct val="50000"/>
              </a:spcBef>
            </a:pPr>
            <a:r>
              <a:rPr lang="zh-CN" altLang="en-US" sz="2000" dirty="0">
                <a:latin typeface="黑体" panose="02010609060101010101" pitchFamily="2" charset="-122"/>
                <a:ea typeface="黑体" panose="02010609060101010101" pitchFamily="2" charset="-122"/>
              </a:rPr>
              <a:t>车辆举升至最高位：检查底盘的元件状况（连接、泄漏等），底盘紧固螺栓的状况。</a:t>
            </a:r>
            <a:endParaRPr lang="zh-CN" altLang="en-US" sz="2000" dirty="0">
              <a:latin typeface="黑体" panose="02010609060101010101" pitchFamily="2" charset="-122"/>
              <a:ea typeface="黑体" panose="02010609060101010101" pitchFamily="2" charset="-122"/>
            </a:endParaRPr>
          </a:p>
        </p:txBody>
      </p:sp>
      <p:pic>
        <p:nvPicPr>
          <p:cNvPr id="14339" name="图片 441348" descr="C:\WINDOWS\Desktop\team21\6.jpg"/>
          <p:cNvPicPr>
            <a:picLocks noChangeAspect="1"/>
          </p:cNvPicPr>
          <p:nvPr/>
        </p:nvPicPr>
        <p:blipFill>
          <a:blip r:embed="rId1"/>
          <a:stretch>
            <a:fillRect/>
          </a:stretch>
        </p:blipFill>
        <p:spPr>
          <a:xfrm>
            <a:off x="1395413" y="1270000"/>
            <a:ext cx="6351587" cy="4318000"/>
          </a:xfrm>
          <a:prstGeom prst="rect">
            <a:avLst/>
          </a:prstGeom>
          <a:noFill/>
          <a:ln w="9525">
            <a:noFill/>
          </a:ln>
        </p:spPr>
      </p:pic>
      <p:sp>
        <p:nvSpPr>
          <p:cNvPr id="14340" name="矩形 441349"/>
          <p:cNvSpPr/>
          <p:nvPr/>
        </p:nvSpPr>
        <p:spPr>
          <a:xfrm>
            <a:off x="4941888" y="914400"/>
            <a:ext cx="3962400" cy="228600"/>
          </a:xfrm>
          <a:prstGeom prst="rect">
            <a:avLst/>
          </a:prstGeom>
          <a:noFill/>
          <a:ln w="9525">
            <a:noFill/>
          </a:ln>
        </p:spPr>
        <p:txBody>
          <a:bodyPr anchor="t" anchorCtr="0"/>
          <a:p>
            <a:pPr marL="342900" indent="-342900" algn="r" eaLnBrk="0" hangingPunct="0">
              <a:spcBef>
                <a:spcPct val="50000"/>
              </a:spcBef>
            </a:pPr>
            <a:r>
              <a:rPr lang="ja-JP" altLang="en-US" sz="1200" b="1" dirty="0">
                <a:latin typeface="黑体" panose="02010609060101010101" pitchFamily="2" charset="-122"/>
                <a:ea typeface="黑体" panose="02010609060101010101" pitchFamily="2" charset="-122"/>
              </a:rPr>
              <a:t>顶起位置3（举升器升起较高）</a:t>
            </a:r>
            <a:endParaRPr lang="en-US" altLang="ja-JP" sz="1200" b="1" dirty="0">
              <a:latin typeface="黑体" panose="02010609060101010101" pitchFamily="2" charset="-122"/>
              <a:ea typeface="黑体" panose="02010609060101010101" pitchFamily="2" charset="-122"/>
            </a:endParaRPr>
          </a:p>
        </p:txBody>
      </p:sp>
      <p:sp>
        <p:nvSpPr>
          <p:cNvPr id="14341" name="矩形 441350"/>
          <p:cNvSpPr/>
          <p:nvPr/>
        </p:nvSpPr>
        <p:spPr>
          <a:xfrm>
            <a:off x="5073650" y="2773363"/>
            <a:ext cx="793750" cy="274637"/>
          </a:xfrm>
          <a:prstGeom prst="rect">
            <a:avLst/>
          </a:prstGeom>
          <a:noFill/>
          <a:ln w="9525">
            <a:noFill/>
          </a:ln>
        </p:spPr>
        <p:txBody>
          <a:bodyPr wrap="none" anchor="t" anchorCtr="0">
            <a:spAutoFit/>
          </a:bodyPr>
          <a:p>
            <a:pPr eaLnBrk="0" hangingPunct="0">
              <a:spcBef>
                <a:spcPts val="500"/>
              </a:spcBef>
              <a:spcAft>
                <a:spcPts val="500"/>
              </a:spcAft>
            </a:pPr>
            <a:r>
              <a:rPr lang="zh-CN" altLang="en-US" sz="1200" dirty="0">
                <a:latin typeface="Arial" panose="020B0604020202020204" pitchFamily="34" charset="0"/>
                <a:ea typeface="黑体" panose="02010609060101010101" pitchFamily="2" charset="-122"/>
              </a:rPr>
              <a:t>底架检查</a:t>
            </a:r>
            <a:endParaRPr lang="en-US" altLang="zh-CN" sz="1200" dirty="0">
              <a:latin typeface="Arial" panose="020B0604020202020204" pitchFamily="34" charset="0"/>
              <a:ea typeface="黑体" panose="02010609060101010101" pitchFamily="2" charset="-122"/>
            </a:endParaRPr>
          </a:p>
        </p:txBody>
      </p:sp>
      <p:sp>
        <p:nvSpPr>
          <p:cNvPr id="14342" name="矩形 441351"/>
          <p:cNvSpPr/>
          <p:nvPr/>
        </p:nvSpPr>
        <p:spPr>
          <a:xfrm>
            <a:off x="6800850" y="4043363"/>
            <a:ext cx="793750" cy="274637"/>
          </a:xfrm>
          <a:prstGeom prst="rect">
            <a:avLst/>
          </a:prstGeom>
          <a:noFill/>
          <a:ln w="9525">
            <a:noFill/>
          </a:ln>
        </p:spPr>
        <p:txBody>
          <a:bodyPr wrap="none" anchor="t" anchorCtr="0">
            <a:spAutoFit/>
          </a:bodyPr>
          <a:p>
            <a:pPr eaLnBrk="0" hangingPunct="0">
              <a:spcBef>
                <a:spcPts val="500"/>
              </a:spcBef>
              <a:spcAft>
                <a:spcPts val="500"/>
              </a:spcAft>
            </a:pPr>
            <a:r>
              <a:rPr lang="zh-CN" altLang="en-US" sz="1200" dirty="0">
                <a:latin typeface="Arial" panose="020B0604020202020204" pitchFamily="34" charset="0"/>
                <a:ea typeface="黑体" panose="02010609060101010101" pitchFamily="2" charset="-122"/>
              </a:rPr>
              <a:t>底架检查</a:t>
            </a:r>
            <a:endParaRPr lang="en-US" altLang="zh-CN" sz="1200" dirty="0">
              <a:latin typeface="Arial" panose="020B0604020202020204" pitchFamily="34" charset="0"/>
              <a:ea typeface="黑体" panose="02010609060101010101" pitchFamily="2" charset="-122"/>
            </a:endParaRPr>
          </a:p>
        </p:txBody>
      </p:sp>
      <p:sp>
        <p:nvSpPr>
          <p:cNvPr id="14344" name="标题 1"/>
          <p:cNvSpPr>
            <a:spLocks noGrp="1"/>
          </p:cNvSpPr>
          <p:nvPr>
            <p:ph type="ctrTitle"/>
          </p:nvPr>
        </p:nvSpPr>
        <p:spPr/>
        <p:txBody>
          <a:bodyPr anchor="b" anchorCtr="0"/>
          <a:p>
            <a:pPr defTabSz="914400">
              <a:buClrTx/>
              <a:buSzTx/>
              <a:buFontTx/>
              <a:buNone/>
            </a:pPr>
            <a:endParaRPr lang="zh-CN" altLang="en-US" kern="1200" baseline="0">
              <a:latin typeface="+mj-lt"/>
              <a:ea typeface="+mj-ea"/>
              <a:cs typeface="+mj-cs"/>
            </a:endParaRPr>
          </a:p>
        </p:txBody>
      </p:sp>
      <p:sp>
        <p:nvSpPr>
          <p:cNvPr id="3" name="标题 431105"/>
          <p:cNvSpPr>
            <a:spLocks noGrp="1"/>
          </p:cNvSpPr>
          <p:nvPr/>
        </p:nvSpPr>
        <p:spPr>
          <a:xfrm>
            <a:off x="152400" y="171450"/>
            <a:ext cx="2268538" cy="304800"/>
          </a:xfrm>
          <a:prstGeom prst="rect">
            <a:avLst/>
          </a:prstGeom>
          <a:solidFill>
            <a:srgbClr val="C2FFF0"/>
          </a:solidFill>
          <a:ln w="9525">
            <a:noFill/>
          </a:ln>
        </p:spPr>
        <p:txBody>
          <a:bodyPr anchor="ctr" anchorCtr="0"/>
          <a:p>
            <a:pPr algn="ctr" eaLnBrk="0" hangingPunct="0">
              <a:buClrTx/>
              <a:buFontTx/>
            </a:pPr>
            <a:r>
              <a:rPr lang="zh-CN" altLang="zh-CN" b="1" dirty="0">
                <a:gradFill>
                  <a:gsLst>
                    <a:gs pos="0">
                      <a:srgbClr val="14CD68"/>
                    </a:gs>
                    <a:gs pos="100000">
                      <a:srgbClr val="0B6E38"/>
                    </a:gs>
                  </a:gsLst>
                  <a:lin scaled="0"/>
                </a:gradFill>
                <a:latin typeface="黑体" panose="02010609060101010101" pitchFamily="2" charset="-122"/>
                <a:ea typeface="黑体" panose="02010609060101010101" pitchFamily="2" charset="-122"/>
              </a:rPr>
              <a:t>汽车维护</a:t>
            </a:r>
            <a:endParaRPr lang="zh-CN" altLang="zh-CN" b="1" dirty="0">
              <a:gradFill>
                <a:gsLst>
                  <a:gs pos="0">
                    <a:srgbClr val="14CD68"/>
                  </a:gs>
                  <a:gs pos="100000">
                    <a:srgbClr val="0B6E38"/>
                  </a:gs>
                </a:gsLst>
                <a:lin scaled="0"/>
              </a:gradFill>
              <a:latin typeface="黑体" panose="02010609060101010101" pitchFamily="2" charset="-122"/>
              <a:ea typeface="黑体" panose="02010609060101010101" pitchFamily="2" charset="-122"/>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6386" name="副标题 443394"/>
          <p:cNvSpPr>
            <a:spLocks noGrp="1"/>
          </p:cNvSpPr>
          <p:nvPr>
            <p:ph type="subTitle" idx="1"/>
          </p:nvPr>
        </p:nvSpPr>
        <p:spPr>
          <a:xfrm>
            <a:off x="5181600" y="415925"/>
            <a:ext cx="3733800" cy="381000"/>
          </a:xfrm>
        </p:spPr>
        <p:txBody>
          <a:bodyPr anchor="t" anchorCtr="0"/>
          <a:p>
            <a:pPr algn="r" defTabSz="914400">
              <a:buClrTx/>
              <a:buSzTx/>
              <a:buFontTx/>
            </a:pPr>
            <a:r>
              <a:rPr lang="zh-CN" altLang="en-US" sz="1400" b="1" kern="1200" baseline="0" dirty="0">
                <a:solidFill>
                  <a:srgbClr val="0066FF"/>
                </a:solidFill>
                <a:latin typeface="黑体" panose="02010609060101010101" pitchFamily="2" charset="-122"/>
                <a:ea typeface="黑体" panose="02010609060101010101" pitchFamily="2" charset="-122"/>
                <a:cs typeface="+mn-cs"/>
              </a:rPr>
              <a:t>顶升位置及路径</a:t>
            </a:r>
            <a:endParaRPr lang="zh-CN" altLang="en-US" sz="1400" b="1" kern="1200" baseline="0" dirty="0">
              <a:solidFill>
                <a:srgbClr val="0066FF"/>
              </a:solidFill>
              <a:latin typeface="黑体" panose="02010609060101010101" pitchFamily="2" charset="-122"/>
              <a:ea typeface="黑体" panose="02010609060101010101" pitchFamily="2" charset="-122"/>
              <a:cs typeface="+mn-cs"/>
            </a:endParaRPr>
          </a:p>
        </p:txBody>
      </p:sp>
      <p:sp>
        <p:nvSpPr>
          <p:cNvPr id="16387" name="文本框 443395"/>
          <p:cNvSpPr txBox="1"/>
          <p:nvPr/>
        </p:nvSpPr>
        <p:spPr>
          <a:xfrm>
            <a:off x="996950" y="6019800"/>
            <a:ext cx="7537450" cy="706438"/>
          </a:xfrm>
          <a:prstGeom prst="rect">
            <a:avLst/>
          </a:prstGeom>
          <a:noFill/>
          <a:ln w="9525">
            <a:noFill/>
          </a:ln>
        </p:spPr>
        <p:txBody>
          <a:bodyPr wrap="square" anchor="t" anchorCtr="0">
            <a:spAutoFit/>
          </a:bodyPr>
          <a:p>
            <a:pPr eaLnBrk="0" hangingPunct="0">
              <a:spcBef>
                <a:spcPct val="50000"/>
              </a:spcBef>
            </a:pPr>
            <a:r>
              <a:rPr lang="zh-CN" altLang="en-US" sz="2000" dirty="0">
                <a:latin typeface="黑体" panose="02010609060101010101" pitchFamily="2" charset="-122"/>
                <a:ea typeface="黑体" panose="02010609060101010101" pitchFamily="2" charset="-122"/>
              </a:rPr>
              <a:t>车辆举升至中位（根据技术员身高适当调整）：检查各个车辆轮胎及相应的制动器状况（测量及基本检查）。</a:t>
            </a:r>
            <a:endParaRPr lang="zh-CN" altLang="en-US" sz="2000" dirty="0">
              <a:latin typeface="黑体" panose="02010609060101010101" pitchFamily="2" charset="-122"/>
              <a:ea typeface="黑体" panose="02010609060101010101" pitchFamily="2" charset="-122"/>
            </a:endParaRPr>
          </a:p>
        </p:txBody>
      </p:sp>
      <p:pic>
        <p:nvPicPr>
          <p:cNvPr id="16388" name="图片 443396" descr="C:\WINDOWS\Desktop\team21\7.jpg"/>
          <p:cNvPicPr>
            <a:picLocks noChangeAspect="1"/>
          </p:cNvPicPr>
          <p:nvPr/>
        </p:nvPicPr>
        <p:blipFill>
          <a:blip r:embed="rId1"/>
          <a:stretch>
            <a:fillRect/>
          </a:stretch>
        </p:blipFill>
        <p:spPr>
          <a:xfrm>
            <a:off x="1395413" y="1270000"/>
            <a:ext cx="6351587" cy="4318000"/>
          </a:xfrm>
          <a:prstGeom prst="rect">
            <a:avLst/>
          </a:prstGeom>
          <a:noFill/>
          <a:ln w="9525">
            <a:noFill/>
          </a:ln>
        </p:spPr>
      </p:pic>
      <p:sp>
        <p:nvSpPr>
          <p:cNvPr id="16389" name="矩形 443397"/>
          <p:cNvSpPr/>
          <p:nvPr/>
        </p:nvSpPr>
        <p:spPr>
          <a:xfrm>
            <a:off x="4941888" y="914400"/>
            <a:ext cx="3962400" cy="228600"/>
          </a:xfrm>
          <a:prstGeom prst="rect">
            <a:avLst/>
          </a:prstGeom>
          <a:noFill/>
          <a:ln w="9525">
            <a:noFill/>
          </a:ln>
        </p:spPr>
        <p:txBody>
          <a:bodyPr anchor="t" anchorCtr="0"/>
          <a:p>
            <a:pPr marL="342900" indent="-342900" algn="r" eaLnBrk="0" hangingPunct="0">
              <a:spcBef>
                <a:spcPct val="50000"/>
              </a:spcBef>
            </a:pPr>
            <a:r>
              <a:rPr lang="ja-JP" altLang="en-US" sz="1200" b="1" dirty="0">
                <a:latin typeface="黑体" panose="02010609060101010101" pitchFamily="2" charset="-122"/>
                <a:ea typeface="黑体" panose="02010609060101010101" pitchFamily="2" charset="-122"/>
              </a:rPr>
              <a:t>顶起位置4（举升器升至中位）</a:t>
            </a:r>
            <a:endParaRPr lang="en-US" altLang="ja-JP" sz="1200" b="1" dirty="0">
              <a:latin typeface="黑体" panose="02010609060101010101" pitchFamily="2" charset="-122"/>
              <a:ea typeface="黑体" panose="02010609060101010101" pitchFamily="2" charset="-122"/>
            </a:endParaRPr>
          </a:p>
        </p:txBody>
      </p:sp>
      <p:sp>
        <p:nvSpPr>
          <p:cNvPr id="16390" name="矩形 443398"/>
          <p:cNvSpPr/>
          <p:nvPr/>
        </p:nvSpPr>
        <p:spPr>
          <a:xfrm>
            <a:off x="4921250" y="2179638"/>
            <a:ext cx="488950" cy="274637"/>
          </a:xfrm>
          <a:prstGeom prst="rect">
            <a:avLst/>
          </a:prstGeom>
          <a:noFill/>
          <a:ln w="9525">
            <a:noFill/>
          </a:ln>
        </p:spPr>
        <p:txBody>
          <a:bodyPr wrap="none" anchor="t" anchorCtr="0">
            <a:spAutoFit/>
          </a:bodyPr>
          <a:p>
            <a:pPr eaLnBrk="0" hangingPunct="0">
              <a:spcBef>
                <a:spcPts val="500"/>
              </a:spcBef>
              <a:spcAft>
                <a:spcPts val="500"/>
              </a:spcAft>
            </a:pPr>
            <a:r>
              <a:rPr lang="zh-CN" altLang="en-US" sz="1200" dirty="0">
                <a:latin typeface="Arial" panose="020B0604020202020204" pitchFamily="34" charset="0"/>
                <a:ea typeface="黑体" panose="02010609060101010101" pitchFamily="2" charset="-122"/>
              </a:rPr>
              <a:t>左前</a:t>
            </a:r>
            <a:endParaRPr lang="en-US" altLang="zh-CN" sz="1200" dirty="0">
              <a:latin typeface="Arial" panose="020B0604020202020204" pitchFamily="34" charset="0"/>
              <a:ea typeface="黑体" panose="02010609060101010101" pitchFamily="2" charset="-122"/>
            </a:endParaRPr>
          </a:p>
        </p:txBody>
      </p:sp>
      <p:sp>
        <p:nvSpPr>
          <p:cNvPr id="16391" name="矩形 443399"/>
          <p:cNvSpPr/>
          <p:nvPr/>
        </p:nvSpPr>
        <p:spPr>
          <a:xfrm>
            <a:off x="4929188" y="3725863"/>
            <a:ext cx="488950" cy="274637"/>
          </a:xfrm>
          <a:prstGeom prst="rect">
            <a:avLst/>
          </a:prstGeom>
          <a:noFill/>
          <a:ln w="9525">
            <a:noFill/>
          </a:ln>
        </p:spPr>
        <p:txBody>
          <a:bodyPr wrap="none" anchor="t" anchorCtr="0">
            <a:spAutoFit/>
          </a:bodyPr>
          <a:p>
            <a:pPr eaLnBrk="0" hangingPunct="0">
              <a:spcBef>
                <a:spcPts val="500"/>
              </a:spcBef>
              <a:spcAft>
                <a:spcPts val="500"/>
              </a:spcAft>
            </a:pPr>
            <a:r>
              <a:rPr lang="zh-CN" altLang="en-US" sz="1200" dirty="0">
                <a:latin typeface="Arial" panose="020B0604020202020204" pitchFamily="34" charset="0"/>
                <a:ea typeface="黑体" panose="02010609060101010101" pitchFamily="2" charset="-122"/>
              </a:rPr>
              <a:t>左后</a:t>
            </a:r>
            <a:endParaRPr lang="en-US" altLang="zh-CN" sz="1200" dirty="0">
              <a:latin typeface="Arial" panose="020B0604020202020204" pitchFamily="34" charset="0"/>
              <a:ea typeface="黑体" panose="02010609060101010101" pitchFamily="2" charset="-122"/>
            </a:endParaRPr>
          </a:p>
        </p:txBody>
      </p:sp>
      <p:sp>
        <p:nvSpPr>
          <p:cNvPr id="16392" name="矩形 443400"/>
          <p:cNvSpPr/>
          <p:nvPr/>
        </p:nvSpPr>
        <p:spPr>
          <a:xfrm>
            <a:off x="7239000" y="3683000"/>
            <a:ext cx="685800" cy="274638"/>
          </a:xfrm>
          <a:prstGeom prst="rect">
            <a:avLst/>
          </a:prstGeom>
          <a:noFill/>
          <a:ln w="9525">
            <a:noFill/>
          </a:ln>
        </p:spPr>
        <p:txBody>
          <a:bodyPr anchor="t" anchorCtr="0">
            <a:spAutoFit/>
          </a:bodyPr>
          <a:p>
            <a:pPr eaLnBrk="0" hangingPunct="0">
              <a:spcBef>
                <a:spcPts val="500"/>
              </a:spcBef>
              <a:spcAft>
                <a:spcPts val="500"/>
              </a:spcAft>
            </a:pPr>
            <a:r>
              <a:rPr lang="zh-CN" altLang="en-US" sz="1200" dirty="0">
                <a:latin typeface="Arial" panose="020B0604020202020204" pitchFamily="34" charset="0"/>
                <a:ea typeface="黑体" panose="02010609060101010101" pitchFamily="2" charset="-122"/>
              </a:rPr>
              <a:t>右后</a:t>
            </a:r>
            <a:endParaRPr lang="en-US" altLang="zh-CN" sz="1200" dirty="0">
              <a:latin typeface="Arial" panose="020B0604020202020204" pitchFamily="34" charset="0"/>
              <a:ea typeface="黑体" panose="02010609060101010101" pitchFamily="2" charset="-122"/>
            </a:endParaRPr>
          </a:p>
        </p:txBody>
      </p:sp>
      <p:sp>
        <p:nvSpPr>
          <p:cNvPr id="16393" name="矩形 443401"/>
          <p:cNvSpPr/>
          <p:nvPr/>
        </p:nvSpPr>
        <p:spPr>
          <a:xfrm>
            <a:off x="7239000" y="2159000"/>
            <a:ext cx="609600" cy="274638"/>
          </a:xfrm>
          <a:prstGeom prst="rect">
            <a:avLst/>
          </a:prstGeom>
          <a:noFill/>
          <a:ln w="9525">
            <a:noFill/>
          </a:ln>
        </p:spPr>
        <p:txBody>
          <a:bodyPr anchor="t" anchorCtr="0">
            <a:spAutoFit/>
          </a:bodyPr>
          <a:p>
            <a:pPr eaLnBrk="0" hangingPunct="0">
              <a:spcBef>
                <a:spcPts val="500"/>
              </a:spcBef>
              <a:spcAft>
                <a:spcPts val="500"/>
              </a:spcAft>
            </a:pPr>
            <a:r>
              <a:rPr lang="zh-CN" altLang="en-US" sz="1200" dirty="0">
                <a:latin typeface="Arial" panose="020B0604020202020204" pitchFamily="34" charset="0"/>
                <a:ea typeface="黑体" panose="02010609060101010101" pitchFamily="2" charset="-122"/>
              </a:rPr>
              <a:t>右前</a:t>
            </a:r>
            <a:endParaRPr lang="en-US" altLang="zh-CN" sz="1200" dirty="0">
              <a:latin typeface="Arial" panose="020B0604020202020204" pitchFamily="34" charset="0"/>
              <a:ea typeface="黑体" panose="02010609060101010101" pitchFamily="2" charset="-122"/>
            </a:endParaRPr>
          </a:p>
        </p:txBody>
      </p:sp>
      <p:sp>
        <p:nvSpPr>
          <p:cNvPr id="3" name="标题 431105"/>
          <p:cNvSpPr>
            <a:spLocks noGrp="1"/>
          </p:cNvSpPr>
          <p:nvPr/>
        </p:nvSpPr>
        <p:spPr>
          <a:xfrm>
            <a:off x="152400" y="171450"/>
            <a:ext cx="2268538" cy="304800"/>
          </a:xfrm>
          <a:prstGeom prst="rect">
            <a:avLst/>
          </a:prstGeom>
          <a:solidFill>
            <a:srgbClr val="C2FFF0"/>
          </a:solidFill>
          <a:ln w="9525">
            <a:noFill/>
          </a:ln>
        </p:spPr>
        <p:txBody>
          <a:bodyPr anchor="ctr" anchorCtr="0"/>
          <a:p>
            <a:pPr algn="ctr" eaLnBrk="0" hangingPunct="0">
              <a:buClrTx/>
              <a:buFontTx/>
            </a:pPr>
            <a:r>
              <a:rPr lang="zh-CN" altLang="zh-CN" b="1" dirty="0">
                <a:gradFill>
                  <a:gsLst>
                    <a:gs pos="0">
                      <a:srgbClr val="14CD68"/>
                    </a:gs>
                    <a:gs pos="100000">
                      <a:srgbClr val="0B6E38"/>
                    </a:gs>
                  </a:gsLst>
                  <a:lin scaled="0"/>
                </a:gradFill>
                <a:latin typeface="黑体" panose="02010609060101010101" pitchFamily="2" charset="-122"/>
                <a:ea typeface="黑体" panose="02010609060101010101" pitchFamily="2" charset="-122"/>
              </a:rPr>
              <a:t>汽车维护</a:t>
            </a:r>
            <a:endParaRPr lang="zh-CN" altLang="zh-CN" b="1" dirty="0">
              <a:gradFill>
                <a:gsLst>
                  <a:gs pos="0">
                    <a:srgbClr val="14CD68"/>
                  </a:gs>
                  <a:gs pos="100000">
                    <a:srgbClr val="0B6E38"/>
                  </a:gs>
                </a:gsLst>
                <a:lin scaled="0"/>
              </a:gradFill>
              <a:latin typeface="黑体" panose="02010609060101010101" pitchFamily="2" charset="-122"/>
              <a:ea typeface="黑体" panose="02010609060101010101" pitchFamily="2" charset="-122"/>
            </a:endParaRPr>
          </a:p>
        </p:txBody>
      </p:sp>
      <p:sp>
        <p:nvSpPr>
          <p:cNvPr id="2" name="标题 1"/>
          <p:cNvSpPr/>
          <p:nvPr>
            <p:ph type="ctrTitle"/>
          </p:nvPr>
        </p:nvSpPr>
        <p:spPr/>
        <p:txBody>
          <a:bodyPr/>
          <a:p>
            <a:endParaRPr lang="zh-CN" altLang="en-US"/>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8433" name="副标题 445442"/>
          <p:cNvSpPr>
            <a:spLocks noGrp="1"/>
          </p:cNvSpPr>
          <p:nvPr>
            <p:ph type="subTitle" idx="1"/>
          </p:nvPr>
        </p:nvSpPr>
        <p:spPr>
          <a:xfrm>
            <a:off x="5181600" y="415925"/>
            <a:ext cx="3733800" cy="381000"/>
          </a:xfrm>
        </p:spPr>
        <p:txBody>
          <a:bodyPr anchor="t" anchorCtr="0"/>
          <a:p>
            <a:pPr algn="r" defTabSz="914400">
              <a:buClrTx/>
              <a:buSzTx/>
              <a:buFontTx/>
            </a:pPr>
            <a:r>
              <a:rPr lang="zh-CN" altLang="en-US" sz="1400" b="1" kern="1200" baseline="0" dirty="0">
                <a:solidFill>
                  <a:srgbClr val="0066FF"/>
                </a:solidFill>
                <a:latin typeface="黑体" panose="02010609060101010101" pitchFamily="2" charset="-122"/>
                <a:ea typeface="黑体" panose="02010609060101010101" pitchFamily="2" charset="-122"/>
                <a:cs typeface="+mn-cs"/>
              </a:rPr>
              <a:t>顶升位置及路径</a:t>
            </a:r>
            <a:endParaRPr lang="zh-CN" altLang="en-US" sz="1400" b="1" kern="1200" baseline="0" dirty="0">
              <a:solidFill>
                <a:srgbClr val="0066FF"/>
              </a:solidFill>
              <a:latin typeface="黑体" panose="02010609060101010101" pitchFamily="2" charset="-122"/>
              <a:ea typeface="黑体" panose="02010609060101010101" pitchFamily="2" charset="-122"/>
              <a:cs typeface="+mn-cs"/>
            </a:endParaRPr>
          </a:p>
        </p:txBody>
      </p:sp>
      <p:sp>
        <p:nvSpPr>
          <p:cNvPr id="18434" name="文本框 445443"/>
          <p:cNvSpPr txBox="1"/>
          <p:nvPr/>
        </p:nvSpPr>
        <p:spPr>
          <a:xfrm>
            <a:off x="977900" y="6019800"/>
            <a:ext cx="7556500" cy="706438"/>
          </a:xfrm>
          <a:prstGeom prst="rect">
            <a:avLst/>
          </a:prstGeom>
          <a:noFill/>
          <a:ln w="9525">
            <a:noFill/>
          </a:ln>
        </p:spPr>
        <p:txBody>
          <a:bodyPr wrap="square" anchor="t" anchorCtr="0">
            <a:spAutoFit/>
          </a:bodyPr>
          <a:p>
            <a:pPr eaLnBrk="0" hangingPunct="0">
              <a:spcBef>
                <a:spcPct val="50000"/>
              </a:spcBef>
            </a:pPr>
            <a:r>
              <a:rPr lang="zh-CN" altLang="en-US" sz="2000" dirty="0">
                <a:latin typeface="黑体" panose="02010609060101010101" pitchFamily="2" charset="-122"/>
                <a:ea typeface="黑体" panose="02010609060101010101" pitchFamily="2" charset="-122"/>
              </a:rPr>
              <a:t>车辆降至低位（制动器刚刚离开地面即可）：制动液更换仪的安装制动拖滞的检查。</a:t>
            </a:r>
            <a:endParaRPr lang="zh-CN" altLang="en-US" sz="2000" dirty="0">
              <a:latin typeface="黑体" panose="02010609060101010101" pitchFamily="2" charset="-122"/>
              <a:ea typeface="黑体" panose="02010609060101010101" pitchFamily="2" charset="-122"/>
            </a:endParaRPr>
          </a:p>
        </p:txBody>
      </p:sp>
      <p:pic>
        <p:nvPicPr>
          <p:cNvPr id="18435" name="图片 445444" descr="C:\WINDOWS\Desktop\team21\8.jpg"/>
          <p:cNvPicPr>
            <a:picLocks noChangeAspect="1"/>
          </p:cNvPicPr>
          <p:nvPr/>
        </p:nvPicPr>
        <p:blipFill>
          <a:blip r:embed="rId1"/>
          <a:stretch>
            <a:fillRect/>
          </a:stretch>
        </p:blipFill>
        <p:spPr>
          <a:xfrm>
            <a:off x="1395413" y="1270000"/>
            <a:ext cx="6351587" cy="4318000"/>
          </a:xfrm>
          <a:prstGeom prst="rect">
            <a:avLst/>
          </a:prstGeom>
          <a:noFill/>
          <a:ln w="9525">
            <a:noFill/>
          </a:ln>
        </p:spPr>
      </p:pic>
      <p:sp>
        <p:nvSpPr>
          <p:cNvPr id="18436" name="矩形 445445"/>
          <p:cNvSpPr/>
          <p:nvPr/>
        </p:nvSpPr>
        <p:spPr>
          <a:xfrm>
            <a:off x="4941888" y="914400"/>
            <a:ext cx="3962400" cy="228600"/>
          </a:xfrm>
          <a:prstGeom prst="rect">
            <a:avLst/>
          </a:prstGeom>
          <a:noFill/>
          <a:ln w="9525">
            <a:noFill/>
          </a:ln>
        </p:spPr>
        <p:txBody>
          <a:bodyPr anchor="t" anchorCtr="0"/>
          <a:p>
            <a:pPr marL="342900" indent="-342900" algn="r" eaLnBrk="0" hangingPunct="0">
              <a:spcBef>
                <a:spcPct val="50000"/>
              </a:spcBef>
            </a:pPr>
            <a:r>
              <a:rPr lang="ja-JP" altLang="en-US" sz="1200" b="1" dirty="0">
                <a:latin typeface="黑体" panose="02010609060101010101" pitchFamily="2" charset="-122"/>
                <a:ea typeface="黑体" panose="02010609060101010101" pitchFamily="2" charset="-122"/>
              </a:rPr>
              <a:t>顶起位置5（举升器升至低位）</a:t>
            </a:r>
            <a:endParaRPr lang="en-US" altLang="ja-JP" sz="1200" b="1" dirty="0">
              <a:latin typeface="黑体" panose="02010609060101010101" pitchFamily="2" charset="-122"/>
              <a:ea typeface="黑体" panose="02010609060101010101" pitchFamily="2" charset="-122"/>
            </a:endParaRPr>
          </a:p>
        </p:txBody>
      </p:sp>
      <p:sp>
        <p:nvSpPr>
          <p:cNvPr id="18437" name="矩形 445446"/>
          <p:cNvSpPr/>
          <p:nvPr/>
        </p:nvSpPr>
        <p:spPr>
          <a:xfrm>
            <a:off x="5969000" y="3251200"/>
            <a:ext cx="914400" cy="274638"/>
          </a:xfrm>
          <a:prstGeom prst="rect">
            <a:avLst/>
          </a:prstGeom>
          <a:noFill/>
          <a:ln w="9525">
            <a:noFill/>
          </a:ln>
        </p:spPr>
        <p:txBody>
          <a:bodyPr anchor="t" anchorCtr="0">
            <a:spAutoFit/>
          </a:bodyPr>
          <a:p>
            <a:pPr eaLnBrk="0" hangingPunct="0">
              <a:spcBef>
                <a:spcPts val="500"/>
              </a:spcBef>
              <a:spcAft>
                <a:spcPts val="500"/>
              </a:spcAft>
            </a:pPr>
            <a:r>
              <a:rPr lang="zh-CN" altLang="en-US" sz="1200" dirty="0">
                <a:latin typeface="Arial" panose="020B0604020202020204" pitchFamily="34" charset="0"/>
                <a:ea typeface="黑体" panose="02010609060101010101" pitchFamily="2" charset="-122"/>
              </a:rPr>
              <a:t>制动拖滞</a:t>
            </a:r>
            <a:endParaRPr lang="en-US" altLang="zh-CN" sz="1200" dirty="0">
              <a:latin typeface="Arial" panose="020B0604020202020204" pitchFamily="34" charset="0"/>
              <a:ea typeface="黑体" panose="02010609060101010101" pitchFamily="2" charset="-122"/>
            </a:endParaRPr>
          </a:p>
        </p:txBody>
      </p:sp>
      <p:sp>
        <p:nvSpPr>
          <p:cNvPr id="18438" name="矩形 445447"/>
          <p:cNvSpPr/>
          <p:nvPr/>
        </p:nvSpPr>
        <p:spPr>
          <a:xfrm>
            <a:off x="4692650" y="2544763"/>
            <a:ext cx="793750" cy="274637"/>
          </a:xfrm>
          <a:prstGeom prst="rect">
            <a:avLst/>
          </a:prstGeom>
          <a:noFill/>
          <a:ln w="9525">
            <a:noFill/>
          </a:ln>
        </p:spPr>
        <p:txBody>
          <a:bodyPr wrap="none" anchor="t" anchorCtr="0">
            <a:spAutoFit/>
          </a:bodyPr>
          <a:p>
            <a:pPr eaLnBrk="0" hangingPunct="0">
              <a:spcBef>
                <a:spcPts val="500"/>
              </a:spcBef>
              <a:spcAft>
                <a:spcPts val="500"/>
              </a:spcAft>
            </a:pPr>
            <a:r>
              <a:rPr lang="zh-CN" altLang="en-US" sz="1200" dirty="0">
                <a:latin typeface="Arial" panose="020B0604020202020204" pitchFamily="34" charset="0"/>
                <a:ea typeface="黑体" panose="02010609060101010101" pitchFamily="2" charset="-122"/>
              </a:rPr>
              <a:t>制动拖滞</a:t>
            </a:r>
            <a:endParaRPr lang="en-US" altLang="zh-CN" sz="1200" dirty="0">
              <a:latin typeface="Arial" panose="020B0604020202020204" pitchFamily="34" charset="0"/>
              <a:ea typeface="黑体" panose="02010609060101010101" pitchFamily="2" charset="-122"/>
            </a:endParaRPr>
          </a:p>
        </p:txBody>
      </p:sp>
      <p:sp>
        <p:nvSpPr>
          <p:cNvPr id="18439" name="矩形 445448"/>
          <p:cNvSpPr/>
          <p:nvPr/>
        </p:nvSpPr>
        <p:spPr>
          <a:xfrm>
            <a:off x="4692650" y="3956050"/>
            <a:ext cx="793750" cy="274638"/>
          </a:xfrm>
          <a:prstGeom prst="rect">
            <a:avLst/>
          </a:prstGeom>
          <a:noFill/>
          <a:ln w="9525">
            <a:noFill/>
          </a:ln>
        </p:spPr>
        <p:txBody>
          <a:bodyPr wrap="none" anchor="t" anchorCtr="0">
            <a:spAutoFit/>
          </a:bodyPr>
          <a:p>
            <a:pPr eaLnBrk="0" hangingPunct="0">
              <a:spcBef>
                <a:spcPts val="500"/>
              </a:spcBef>
              <a:spcAft>
                <a:spcPts val="500"/>
              </a:spcAft>
            </a:pPr>
            <a:r>
              <a:rPr lang="zh-CN" altLang="en-US" sz="1200" dirty="0">
                <a:latin typeface="Arial" panose="020B0604020202020204" pitchFamily="34" charset="0"/>
                <a:ea typeface="黑体" panose="02010609060101010101" pitchFamily="2" charset="-122"/>
              </a:rPr>
              <a:t>制动拖滞</a:t>
            </a:r>
            <a:endParaRPr lang="en-US" altLang="zh-CN" sz="1200" dirty="0">
              <a:latin typeface="Arial" panose="020B0604020202020204" pitchFamily="34" charset="0"/>
              <a:ea typeface="黑体" panose="02010609060101010101" pitchFamily="2" charset="-122"/>
            </a:endParaRPr>
          </a:p>
        </p:txBody>
      </p:sp>
      <p:sp>
        <p:nvSpPr>
          <p:cNvPr id="18440" name="矩形 445449"/>
          <p:cNvSpPr/>
          <p:nvPr/>
        </p:nvSpPr>
        <p:spPr>
          <a:xfrm>
            <a:off x="7235825" y="3992563"/>
            <a:ext cx="838200" cy="274637"/>
          </a:xfrm>
          <a:prstGeom prst="rect">
            <a:avLst/>
          </a:prstGeom>
          <a:noFill/>
          <a:ln w="9525">
            <a:noFill/>
          </a:ln>
        </p:spPr>
        <p:txBody>
          <a:bodyPr anchor="t" anchorCtr="0">
            <a:spAutoFit/>
          </a:bodyPr>
          <a:p>
            <a:pPr eaLnBrk="0" hangingPunct="0">
              <a:spcBef>
                <a:spcPts val="500"/>
              </a:spcBef>
              <a:spcAft>
                <a:spcPts val="500"/>
              </a:spcAft>
            </a:pPr>
            <a:r>
              <a:rPr lang="zh-CN" altLang="en-US" sz="1200" dirty="0">
                <a:latin typeface="Arial" panose="020B0604020202020204" pitchFamily="34" charset="0"/>
                <a:ea typeface="黑体" panose="02010609060101010101" pitchFamily="2" charset="-122"/>
              </a:rPr>
              <a:t>制动拖滞</a:t>
            </a:r>
            <a:endParaRPr lang="en-US" altLang="zh-CN" sz="1200" dirty="0">
              <a:latin typeface="Arial" panose="020B0604020202020204" pitchFamily="34" charset="0"/>
              <a:ea typeface="黑体" panose="02010609060101010101" pitchFamily="2" charset="-122"/>
            </a:endParaRPr>
          </a:p>
        </p:txBody>
      </p:sp>
      <p:sp>
        <p:nvSpPr>
          <p:cNvPr id="18441" name="矩形 445450"/>
          <p:cNvSpPr/>
          <p:nvPr/>
        </p:nvSpPr>
        <p:spPr>
          <a:xfrm>
            <a:off x="7250113" y="2544763"/>
            <a:ext cx="827087" cy="274637"/>
          </a:xfrm>
          <a:prstGeom prst="rect">
            <a:avLst/>
          </a:prstGeom>
          <a:noFill/>
          <a:ln w="9525">
            <a:noFill/>
          </a:ln>
        </p:spPr>
        <p:txBody>
          <a:bodyPr anchor="t" anchorCtr="0">
            <a:spAutoFit/>
          </a:bodyPr>
          <a:p>
            <a:pPr eaLnBrk="0" hangingPunct="0">
              <a:spcBef>
                <a:spcPts val="500"/>
              </a:spcBef>
              <a:spcAft>
                <a:spcPts val="500"/>
              </a:spcAft>
            </a:pPr>
            <a:r>
              <a:rPr lang="zh-CN" altLang="en-US" sz="1200" dirty="0">
                <a:latin typeface="Arial" panose="020B0604020202020204" pitchFamily="34" charset="0"/>
                <a:ea typeface="黑体" panose="02010609060101010101" pitchFamily="2" charset="-122"/>
              </a:rPr>
              <a:t>制动拖滞</a:t>
            </a:r>
            <a:endParaRPr lang="en-US" altLang="zh-CN" sz="1200" dirty="0">
              <a:latin typeface="Arial" panose="020B0604020202020204" pitchFamily="34" charset="0"/>
              <a:ea typeface="黑体" panose="02010609060101010101" pitchFamily="2" charset="-122"/>
            </a:endParaRPr>
          </a:p>
        </p:txBody>
      </p:sp>
      <p:sp>
        <p:nvSpPr>
          <p:cNvPr id="18442" name="矩形 445451"/>
          <p:cNvSpPr/>
          <p:nvPr/>
        </p:nvSpPr>
        <p:spPr>
          <a:xfrm>
            <a:off x="4724400" y="1746250"/>
            <a:ext cx="1555750" cy="274638"/>
          </a:xfrm>
          <a:prstGeom prst="rect">
            <a:avLst/>
          </a:prstGeom>
          <a:noFill/>
          <a:ln w="9525">
            <a:noFill/>
          </a:ln>
        </p:spPr>
        <p:txBody>
          <a:bodyPr wrap="none" anchor="t" anchorCtr="0">
            <a:spAutoFit/>
          </a:bodyPr>
          <a:p>
            <a:pPr eaLnBrk="0" hangingPunct="0">
              <a:spcBef>
                <a:spcPts val="500"/>
              </a:spcBef>
              <a:spcAft>
                <a:spcPts val="500"/>
              </a:spcAft>
            </a:pPr>
            <a:r>
              <a:rPr lang="zh-CN" altLang="en-US" sz="1200" dirty="0">
                <a:latin typeface="Arial" panose="020B0604020202020204" pitchFamily="34" charset="0"/>
                <a:ea typeface="黑体" panose="02010609060101010101" pitchFamily="2" charset="-122"/>
              </a:rPr>
              <a:t>制动液更换工具安装</a:t>
            </a:r>
            <a:endParaRPr lang="en-US" altLang="zh-CN" sz="1200" dirty="0">
              <a:latin typeface="Arial" panose="020B0604020202020204" pitchFamily="34" charset="0"/>
              <a:ea typeface="黑体" panose="02010609060101010101" pitchFamily="2" charset="-122"/>
            </a:endParaRPr>
          </a:p>
        </p:txBody>
      </p:sp>
      <p:sp>
        <p:nvSpPr>
          <p:cNvPr id="18444" name="标题 1"/>
          <p:cNvSpPr>
            <a:spLocks noGrp="1"/>
          </p:cNvSpPr>
          <p:nvPr>
            <p:ph type="ctrTitle"/>
          </p:nvPr>
        </p:nvSpPr>
        <p:spPr/>
        <p:txBody>
          <a:bodyPr anchor="b" anchorCtr="0"/>
          <a:p>
            <a:pPr defTabSz="914400">
              <a:buClrTx/>
              <a:buSzTx/>
              <a:buFontTx/>
              <a:buNone/>
            </a:pPr>
            <a:endParaRPr lang="zh-CN" altLang="en-US" kern="1200" baseline="0">
              <a:latin typeface="+mj-lt"/>
              <a:ea typeface="+mj-ea"/>
              <a:cs typeface="+mj-cs"/>
            </a:endParaRPr>
          </a:p>
        </p:txBody>
      </p:sp>
      <p:sp>
        <p:nvSpPr>
          <p:cNvPr id="3" name="标题 431105"/>
          <p:cNvSpPr>
            <a:spLocks noGrp="1"/>
          </p:cNvSpPr>
          <p:nvPr/>
        </p:nvSpPr>
        <p:spPr>
          <a:xfrm>
            <a:off x="152400" y="171450"/>
            <a:ext cx="2268538" cy="304800"/>
          </a:xfrm>
          <a:prstGeom prst="rect">
            <a:avLst/>
          </a:prstGeom>
          <a:solidFill>
            <a:srgbClr val="C2FFF0"/>
          </a:solidFill>
          <a:ln w="9525">
            <a:noFill/>
          </a:ln>
        </p:spPr>
        <p:txBody>
          <a:bodyPr anchor="ctr" anchorCtr="0"/>
          <a:p>
            <a:pPr algn="ctr" eaLnBrk="0" hangingPunct="0">
              <a:buClrTx/>
              <a:buFontTx/>
            </a:pPr>
            <a:r>
              <a:rPr lang="zh-CN" altLang="zh-CN" b="1" dirty="0">
                <a:gradFill>
                  <a:gsLst>
                    <a:gs pos="0">
                      <a:srgbClr val="14CD68"/>
                    </a:gs>
                    <a:gs pos="100000">
                      <a:srgbClr val="0B6E38"/>
                    </a:gs>
                  </a:gsLst>
                  <a:lin scaled="0"/>
                </a:gradFill>
                <a:latin typeface="黑体" panose="02010609060101010101" pitchFamily="2" charset="-122"/>
                <a:ea typeface="黑体" panose="02010609060101010101" pitchFamily="2" charset="-122"/>
              </a:rPr>
              <a:t>汽车维护</a:t>
            </a:r>
            <a:endParaRPr lang="zh-CN" altLang="zh-CN" b="1" dirty="0">
              <a:gradFill>
                <a:gsLst>
                  <a:gs pos="0">
                    <a:srgbClr val="14CD68"/>
                  </a:gs>
                  <a:gs pos="100000">
                    <a:srgbClr val="0B6E38"/>
                  </a:gs>
                </a:gsLst>
                <a:lin scaled="0"/>
              </a:gradFill>
              <a:latin typeface="黑体" panose="02010609060101010101" pitchFamily="2" charset="-122"/>
              <a:ea typeface="黑体" panose="02010609060101010101" pitchFamily="2" charset="-122"/>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0481" name="副标题 447490"/>
          <p:cNvSpPr>
            <a:spLocks noGrp="1"/>
          </p:cNvSpPr>
          <p:nvPr>
            <p:ph type="subTitle" idx="1"/>
          </p:nvPr>
        </p:nvSpPr>
        <p:spPr>
          <a:xfrm>
            <a:off x="5181600" y="415925"/>
            <a:ext cx="3733800" cy="381000"/>
          </a:xfrm>
        </p:spPr>
        <p:txBody>
          <a:bodyPr anchor="t" anchorCtr="0"/>
          <a:p>
            <a:pPr algn="r" defTabSz="914400">
              <a:buClrTx/>
              <a:buSzTx/>
              <a:buFontTx/>
            </a:pPr>
            <a:r>
              <a:rPr lang="zh-CN" altLang="en-US" sz="1400" b="1" kern="1200" baseline="0" dirty="0">
                <a:solidFill>
                  <a:srgbClr val="0066FF"/>
                </a:solidFill>
                <a:latin typeface="黑体" panose="02010609060101010101" pitchFamily="2" charset="-122"/>
                <a:ea typeface="黑体" panose="02010609060101010101" pitchFamily="2" charset="-122"/>
                <a:cs typeface="+mn-cs"/>
              </a:rPr>
              <a:t>顶升位置及路径</a:t>
            </a:r>
            <a:endParaRPr lang="zh-CN" altLang="en-US" sz="1400" b="1" kern="1200" baseline="0" dirty="0">
              <a:solidFill>
                <a:srgbClr val="0066FF"/>
              </a:solidFill>
              <a:latin typeface="黑体" panose="02010609060101010101" pitchFamily="2" charset="-122"/>
              <a:ea typeface="黑体" panose="02010609060101010101" pitchFamily="2" charset="-122"/>
              <a:cs typeface="+mn-cs"/>
            </a:endParaRPr>
          </a:p>
        </p:txBody>
      </p:sp>
      <p:sp>
        <p:nvSpPr>
          <p:cNvPr id="20482" name="文本框 447491"/>
          <p:cNvSpPr txBox="1"/>
          <p:nvPr/>
        </p:nvSpPr>
        <p:spPr>
          <a:xfrm>
            <a:off x="866775" y="6019800"/>
            <a:ext cx="7667625" cy="706438"/>
          </a:xfrm>
          <a:prstGeom prst="rect">
            <a:avLst/>
          </a:prstGeom>
          <a:noFill/>
          <a:ln w="9525">
            <a:noFill/>
          </a:ln>
        </p:spPr>
        <p:txBody>
          <a:bodyPr wrap="square" anchor="t" anchorCtr="0">
            <a:spAutoFit/>
          </a:bodyPr>
          <a:p>
            <a:pPr eaLnBrk="0" hangingPunct="0">
              <a:spcBef>
                <a:spcPct val="50000"/>
              </a:spcBef>
            </a:pPr>
            <a:r>
              <a:rPr lang="zh-CN" altLang="en-US" sz="2000" dirty="0">
                <a:latin typeface="黑体" panose="02010609060101010101" pitchFamily="2" charset="-122"/>
                <a:ea typeface="黑体" panose="02010609060101010101" pitchFamily="2" charset="-122"/>
              </a:rPr>
              <a:t>车辆举升至中位（与顶起位置</a:t>
            </a:r>
            <a:r>
              <a:rPr lang="en-US" altLang="zh-CN" sz="2000" dirty="0">
                <a:latin typeface="黑体" panose="02010609060101010101" pitchFamily="2" charset="-122"/>
                <a:ea typeface="黑体" panose="02010609060101010101" pitchFamily="2" charset="-122"/>
              </a:rPr>
              <a:t>4</a:t>
            </a:r>
            <a:r>
              <a:rPr lang="zh-CN" altLang="en-US" sz="2000" dirty="0">
                <a:latin typeface="黑体" panose="02010609060101010101" pitchFamily="2" charset="-122"/>
                <a:ea typeface="黑体" panose="02010609060101010101" pitchFamily="2" charset="-122"/>
              </a:rPr>
              <a:t>相同高度）：制动液更换、排气及轮胎的临时安装。</a:t>
            </a:r>
            <a:endParaRPr lang="zh-CN" altLang="en-US" sz="2000" dirty="0">
              <a:latin typeface="黑体" panose="02010609060101010101" pitchFamily="2" charset="-122"/>
              <a:ea typeface="黑体" panose="02010609060101010101" pitchFamily="2" charset="-122"/>
            </a:endParaRPr>
          </a:p>
        </p:txBody>
      </p:sp>
      <p:pic>
        <p:nvPicPr>
          <p:cNvPr id="20483" name="图片 447492" descr="C:\WINDOWS\Desktop\team21\9.jpg"/>
          <p:cNvPicPr>
            <a:picLocks noChangeAspect="1"/>
          </p:cNvPicPr>
          <p:nvPr/>
        </p:nvPicPr>
        <p:blipFill>
          <a:blip r:embed="rId1"/>
          <a:stretch>
            <a:fillRect/>
          </a:stretch>
        </p:blipFill>
        <p:spPr>
          <a:xfrm>
            <a:off x="1395413" y="1270000"/>
            <a:ext cx="6351587" cy="4318000"/>
          </a:xfrm>
          <a:prstGeom prst="rect">
            <a:avLst/>
          </a:prstGeom>
          <a:noFill/>
          <a:ln w="9525">
            <a:noFill/>
          </a:ln>
        </p:spPr>
      </p:pic>
      <p:sp>
        <p:nvSpPr>
          <p:cNvPr id="20484" name="矩形 447493"/>
          <p:cNvSpPr/>
          <p:nvPr/>
        </p:nvSpPr>
        <p:spPr>
          <a:xfrm>
            <a:off x="4941888" y="914400"/>
            <a:ext cx="3962400" cy="228600"/>
          </a:xfrm>
          <a:prstGeom prst="rect">
            <a:avLst/>
          </a:prstGeom>
          <a:noFill/>
          <a:ln w="9525">
            <a:noFill/>
          </a:ln>
        </p:spPr>
        <p:txBody>
          <a:bodyPr anchor="t" anchorCtr="0"/>
          <a:p>
            <a:pPr marL="342900" indent="-342900" algn="r" eaLnBrk="0" hangingPunct="0">
              <a:spcBef>
                <a:spcPct val="50000"/>
              </a:spcBef>
            </a:pPr>
            <a:r>
              <a:rPr lang="ja-JP" altLang="en-US" sz="1200" b="1" dirty="0">
                <a:latin typeface="黑体" panose="02010609060101010101" pitchFamily="2" charset="-122"/>
                <a:ea typeface="黑体" panose="02010609060101010101" pitchFamily="2" charset="-122"/>
              </a:rPr>
              <a:t>顶起位置6（举升器升至中位）</a:t>
            </a:r>
            <a:endParaRPr lang="en-US" altLang="ja-JP" sz="1200" b="1" dirty="0">
              <a:latin typeface="黑体" panose="02010609060101010101" pitchFamily="2" charset="-122"/>
              <a:ea typeface="黑体" panose="02010609060101010101" pitchFamily="2" charset="-122"/>
            </a:endParaRPr>
          </a:p>
        </p:txBody>
      </p:sp>
      <p:sp>
        <p:nvSpPr>
          <p:cNvPr id="20485" name="矩形 447498"/>
          <p:cNvSpPr/>
          <p:nvPr/>
        </p:nvSpPr>
        <p:spPr>
          <a:xfrm>
            <a:off x="4921250" y="2179638"/>
            <a:ext cx="488950" cy="274637"/>
          </a:xfrm>
          <a:prstGeom prst="rect">
            <a:avLst/>
          </a:prstGeom>
          <a:noFill/>
          <a:ln w="9525">
            <a:noFill/>
          </a:ln>
        </p:spPr>
        <p:txBody>
          <a:bodyPr wrap="none" anchor="t" anchorCtr="0">
            <a:spAutoFit/>
          </a:bodyPr>
          <a:p>
            <a:pPr eaLnBrk="0" hangingPunct="0">
              <a:spcBef>
                <a:spcPts val="500"/>
              </a:spcBef>
              <a:spcAft>
                <a:spcPts val="500"/>
              </a:spcAft>
            </a:pPr>
            <a:r>
              <a:rPr lang="zh-CN" altLang="en-US" sz="1200" dirty="0">
                <a:latin typeface="Arial" panose="020B0604020202020204" pitchFamily="34" charset="0"/>
                <a:ea typeface="黑体" panose="02010609060101010101" pitchFamily="2" charset="-122"/>
              </a:rPr>
              <a:t>左前</a:t>
            </a:r>
            <a:endParaRPr lang="en-US" altLang="zh-CN" sz="1200" dirty="0">
              <a:latin typeface="Arial" panose="020B0604020202020204" pitchFamily="34" charset="0"/>
              <a:ea typeface="黑体" panose="02010609060101010101" pitchFamily="2" charset="-122"/>
            </a:endParaRPr>
          </a:p>
        </p:txBody>
      </p:sp>
      <p:sp>
        <p:nvSpPr>
          <p:cNvPr id="20486" name="矩形 447499"/>
          <p:cNvSpPr/>
          <p:nvPr/>
        </p:nvSpPr>
        <p:spPr>
          <a:xfrm>
            <a:off x="4929188" y="3725863"/>
            <a:ext cx="488950" cy="274637"/>
          </a:xfrm>
          <a:prstGeom prst="rect">
            <a:avLst/>
          </a:prstGeom>
          <a:noFill/>
          <a:ln w="9525">
            <a:noFill/>
          </a:ln>
        </p:spPr>
        <p:txBody>
          <a:bodyPr wrap="none" anchor="t" anchorCtr="0">
            <a:spAutoFit/>
          </a:bodyPr>
          <a:p>
            <a:pPr eaLnBrk="0" hangingPunct="0">
              <a:spcBef>
                <a:spcPts val="500"/>
              </a:spcBef>
              <a:spcAft>
                <a:spcPts val="500"/>
              </a:spcAft>
            </a:pPr>
            <a:r>
              <a:rPr lang="zh-CN" altLang="en-US" sz="1200" dirty="0">
                <a:latin typeface="Arial" panose="020B0604020202020204" pitchFamily="34" charset="0"/>
                <a:ea typeface="黑体" panose="02010609060101010101" pitchFamily="2" charset="-122"/>
              </a:rPr>
              <a:t>左后</a:t>
            </a:r>
            <a:endParaRPr lang="en-US" altLang="zh-CN" sz="1200" dirty="0">
              <a:latin typeface="Arial" panose="020B0604020202020204" pitchFamily="34" charset="0"/>
              <a:ea typeface="黑体" panose="02010609060101010101" pitchFamily="2" charset="-122"/>
            </a:endParaRPr>
          </a:p>
        </p:txBody>
      </p:sp>
      <p:sp>
        <p:nvSpPr>
          <p:cNvPr id="20487" name="矩形 447500"/>
          <p:cNvSpPr/>
          <p:nvPr/>
        </p:nvSpPr>
        <p:spPr>
          <a:xfrm>
            <a:off x="7239000" y="3683000"/>
            <a:ext cx="685800" cy="274638"/>
          </a:xfrm>
          <a:prstGeom prst="rect">
            <a:avLst/>
          </a:prstGeom>
          <a:noFill/>
          <a:ln w="9525">
            <a:noFill/>
          </a:ln>
        </p:spPr>
        <p:txBody>
          <a:bodyPr anchor="t" anchorCtr="0">
            <a:spAutoFit/>
          </a:bodyPr>
          <a:p>
            <a:pPr eaLnBrk="0" hangingPunct="0">
              <a:spcBef>
                <a:spcPts val="500"/>
              </a:spcBef>
              <a:spcAft>
                <a:spcPts val="500"/>
              </a:spcAft>
            </a:pPr>
            <a:r>
              <a:rPr lang="zh-CN" altLang="en-US" sz="1200" dirty="0">
                <a:latin typeface="Arial" panose="020B0604020202020204" pitchFamily="34" charset="0"/>
                <a:ea typeface="黑体" panose="02010609060101010101" pitchFamily="2" charset="-122"/>
              </a:rPr>
              <a:t>右后</a:t>
            </a:r>
            <a:endParaRPr lang="en-US" altLang="zh-CN" sz="1200" dirty="0">
              <a:latin typeface="Arial" panose="020B0604020202020204" pitchFamily="34" charset="0"/>
              <a:ea typeface="黑体" panose="02010609060101010101" pitchFamily="2" charset="-122"/>
            </a:endParaRPr>
          </a:p>
        </p:txBody>
      </p:sp>
      <p:sp>
        <p:nvSpPr>
          <p:cNvPr id="20488" name="矩形 447501"/>
          <p:cNvSpPr/>
          <p:nvPr/>
        </p:nvSpPr>
        <p:spPr>
          <a:xfrm>
            <a:off x="7239000" y="2159000"/>
            <a:ext cx="609600" cy="274638"/>
          </a:xfrm>
          <a:prstGeom prst="rect">
            <a:avLst/>
          </a:prstGeom>
          <a:noFill/>
          <a:ln w="9525">
            <a:noFill/>
          </a:ln>
        </p:spPr>
        <p:txBody>
          <a:bodyPr anchor="t" anchorCtr="0">
            <a:spAutoFit/>
          </a:bodyPr>
          <a:p>
            <a:pPr eaLnBrk="0" hangingPunct="0">
              <a:spcBef>
                <a:spcPts val="500"/>
              </a:spcBef>
              <a:spcAft>
                <a:spcPts val="500"/>
              </a:spcAft>
            </a:pPr>
            <a:r>
              <a:rPr lang="zh-CN" altLang="en-US" sz="1200" dirty="0">
                <a:latin typeface="Arial" panose="020B0604020202020204" pitchFamily="34" charset="0"/>
                <a:ea typeface="黑体" panose="02010609060101010101" pitchFamily="2" charset="-122"/>
              </a:rPr>
              <a:t>右前</a:t>
            </a:r>
            <a:endParaRPr lang="en-US" altLang="zh-CN" sz="1200" dirty="0">
              <a:latin typeface="Arial" panose="020B0604020202020204" pitchFamily="34" charset="0"/>
              <a:ea typeface="黑体" panose="02010609060101010101" pitchFamily="2" charset="-122"/>
            </a:endParaRPr>
          </a:p>
        </p:txBody>
      </p:sp>
      <p:sp>
        <p:nvSpPr>
          <p:cNvPr id="20489" name="标题 1"/>
          <p:cNvSpPr>
            <a:spLocks noGrp="1"/>
          </p:cNvSpPr>
          <p:nvPr>
            <p:ph type="ctrTitle"/>
          </p:nvPr>
        </p:nvSpPr>
        <p:spPr/>
        <p:txBody>
          <a:bodyPr anchor="b" anchorCtr="0"/>
          <a:p>
            <a:pPr defTabSz="914400">
              <a:buClrTx/>
              <a:buSzTx/>
              <a:buFontTx/>
              <a:buNone/>
            </a:pPr>
            <a:endParaRPr lang="zh-CN" altLang="en-US" kern="1200" baseline="0">
              <a:latin typeface="+mj-lt"/>
              <a:ea typeface="+mj-ea"/>
              <a:cs typeface="+mj-cs"/>
            </a:endParaRPr>
          </a:p>
        </p:txBody>
      </p:sp>
      <p:sp>
        <p:nvSpPr>
          <p:cNvPr id="3" name="标题 431105"/>
          <p:cNvSpPr>
            <a:spLocks noGrp="1"/>
          </p:cNvSpPr>
          <p:nvPr/>
        </p:nvSpPr>
        <p:spPr>
          <a:xfrm>
            <a:off x="152400" y="171450"/>
            <a:ext cx="2268538" cy="304800"/>
          </a:xfrm>
          <a:prstGeom prst="rect">
            <a:avLst/>
          </a:prstGeom>
          <a:solidFill>
            <a:srgbClr val="C2FFF0"/>
          </a:solidFill>
          <a:ln w="9525">
            <a:noFill/>
          </a:ln>
        </p:spPr>
        <p:txBody>
          <a:bodyPr anchor="ctr" anchorCtr="0"/>
          <a:p>
            <a:pPr algn="ctr" eaLnBrk="0" hangingPunct="0">
              <a:buClrTx/>
              <a:buFontTx/>
            </a:pPr>
            <a:r>
              <a:rPr lang="zh-CN" altLang="zh-CN" b="1" dirty="0">
                <a:gradFill>
                  <a:gsLst>
                    <a:gs pos="0">
                      <a:srgbClr val="14CD68"/>
                    </a:gs>
                    <a:gs pos="100000">
                      <a:srgbClr val="0B6E38"/>
                    </a:gs>
                  </a:gsLst>
                  <a:lin scaled="0"/>
                </a:gradFill>
                <a:latin typeface="黑体" panose="02010609060101010101" pitchFamily="2" charset="-122"/>
                <a:ea typeface="黑体" panose="02010609060101010101" pitchFamily="2" charset="-122"/>
              </a:rPr>
              <a:t>汽车维护</a:t>
            </a:r>
            <a:endParaRPr lang="zh-CN" altLang="zh-CN" b="1" dirty="0">
              <a:gradFill>
                <a:gsLst>
                  <a:gs pos="0">
                    <a:srgbClr val="14CD68"/>
                  </a:gs>
                  <a:gs pos="100000">
                    <a:srgbClr val="0B6E38"/>
                  </a:gs>
                </a:gsLst>
                <a:lin scaled="0"/>
              </a:gradFill>
              <a:latin typeface="黑体" panose="02010609060101010101" pitchFamily="2" charset="-122"/>
              <a:ea typeface="黑体" panose="02010609060101010101" pitchFamily="2" charset="-122"/>
            </a:endParaRPr>
          </a:p>
        </p:txBody>
      </p:sp>
    </p:spTree>
  </p:cSld>
  <p:clrMapOvr>
    <a:masterClrMapping/>
  </p:clrMapOvr>
</p:sld>
</file>

<file path=ppt/tags/tag1.xml><?xml version="1.0" encoding="utf-8"?>
<p:tagLst xmlns:p="http://schemas.openxmlformats.org/presentationml/2006/main">
  <p:tag name="KSO_WM_UNIT_PLACING_PICTURE_USER_VIEWPORT" val="{&quot;height&quot;:6800,&quot;width&quot;:10002.499212598424}"/>
</p:tagLst>
</file>

<file path=ppt/tags/tag2.xml><?xml version="1.0" encoding="utf-8"?>
<p:tagLst xmlns:p="http://schemas.openxmlformats.org/presentationml/2006/main">
  <p:tag name="KSO_WPP_MARK_KEY" val="ad290034-1229-427a-8e6b-1db691007f3f"/>
  <p:tag name="COMMONDATA" val="eyJoZGlkIjoiZjUxN2NjY2E0MzFkY2QyNTVkZTA3YThmNzRlMGVhNjgifQ=="/>
</p:tagLst>
</file>

<file path=ppt/theme/theme1.xml><?xml version="1.0" encoding="utf-8"?>
<a:theme xmlns:a="http://schemas.openxmlformats.org/drawingml/2006/main" name="Blank Presentation">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7"/>
      </a:accent6>
      <a:hlink>
        <a:srgbClr val="CCCCFF"/>
      </a:hlink>
      <a:folHlink>
        <a:srgbClr val="B2B2B2"/>
      </a:folHlink>
    </a:clrScheme>
    <a:fontScheme name="">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raClrSchemeLst>
    <a:extraClrScheme>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7"/>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
        <a:dk1>
          <a:srgbClr val="FFFFFF"/>
        </a:dk1>
        <a:lt1>
          <a:srgbClr val="0000FF"/>
        </a:lt1>
        <a:dk2>
          <a:srgbClr val="FFFF00"/>
        </a:dk2>
        <a:lt2>
          <a:srgbClr val="000000"/>
        </a:lt2>
        <a:accent1>
          <a:srgbClr val="FF9900"/>
        </a:accent1>
        <a:accent2>
          <a:srgbClr val="00FFFF"/>
        </a:accent2>
        <a:accent3>
          <a:srgbClr val="AAAAFF"/>
        </a:accent3>
        <a:accent4>
          <a:srgbClr val="DCDCDC"/>
        </a:accent4>
        <a:accent5>
          <a:srgbClr val="FFCAAA"/>
        </a:accent5>
        <a:accent6>
          <a:srgbClr val="00E5E5"/>
        </a:accent6>
        <a:hlink>
          <a:srgbClr val="FF0000"/>
        </a:hlink>
        <a:folHlink>
          <a:srgbClr val="969696"/>
        </a:folHlink>
      </a:clrScheme>
      <a:clrMap bg1="lt1" tx1="dk1" bg2="lt2" tx2="dk2" accent1="accent1" accent2="accent2" accent3="accent3" accent4="accent4" accent5="accent5" accent6="accent6" hlink="hlink" folHlink="folHlink"/>
    </a:extraClrScheme>
    <a:extraClrScheme>
      <a:clrScheme name="">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2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27272"/>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9"/>
        </a:accent5>
        <a:accent6>
          <a:srgbClr val="0000E5"/>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BE5"/>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9E5B7"/>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7"/>
      </a:accent6>
      <a:hlink>
        <a:srgbClr val="CCCCFF"/>
      </a:hlink>
      <a:folHlink>
        <a:srgbClr val="B2B2B2"/>
      </a:folHlink>
    </a:clrScheme>
    <a:fontScheme name="Cambria-Calibri">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2007-2010">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atMod val="350000"/>
                <a:shade val="99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7"/>
      </a:accent6>
      <a:hlink>
        <a:srgbClr val="CCCCFF"/>
      </a:hlink>
      <a:folHlink>
        <a:srgbClr val="B2B2B2"/>
      </a:folHlink>
    </a:clrScheme>
    <a:fontScheme name="Cambria-Calibri">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2007-2010">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atMod val="350000"/>
                <a:shade val="99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C:\Program Files\Microsoft Office\Templates\Blank Presentation.pot</Template>
  <TotalTime>0</TotalTime>
  <Words>2278</Words>
  <Application>WPS 演示</Application>
  <PresentationFormat>在屏幕上显示</PresentationFormat>
  <Paragraphs>699</Paragraphs>
  <Slides>55</Slides>
  <Notes>55</Notes>
  <HiddenSlides>0</HiddenSlides>
  <MMClips>0</MMClips>
  <ScaleCrop>false</ScaleCrop>
  <HeadingPairs>
    <vt:vector size="8" baseType="variant">
      <vt:variant>
        <vt:lpstr>已用的字体</vt:lpstr>
      </vt:variant>
      <vt:variant>
        <vt:i4>8</vt:i4>
      </vt:variant>
      <vt:variant>
        <vt:lpstr>主题</vt:lpstr>
      </vt:variant>
      <vt:variant>
        <vt:i4>1</vt:i4>
      </vt:variant>
      <vt:variant>
        <vt:lpstr>嵌入 OLE 服务器</vt:lpstr>
      </vt:variant>
      <vt:variant>
        <vt:i4>5</vt:i4>
      </vt:variant>
      <vt:variant>
        <vt:lpstr>幻灯片标题</vt:lpstr>
      </vt:variant>
      <vt:variant>
        <vt:i4>55</vt:i4>
      </vt:variant>
    </vt:vector>
  </HeadingPairs>
  <TitlesOfParts>
    <vt:vector size="69" baseType="lpstr">
      <vt:lpstr>Arial</vt:lpstr>
      <vt:lpstr>宋体</vt:lpstr>
      <vt:lpstr>Wingdings</vt:lpstr>
      <vt:lpstr>Times New Roman</vt:lpstr>
      <vt:lpstr>MS PGothic</vt:lpstr>
      <vt:lpstr>黑体</vt:lpstr>
      <vt:lpstr>微软雅黑</vt:lpstr>
      <vt:lpstr>Arial Unicode MS</vt:lpstr>
      <vt:lpstr>Blank Presentation</vt:lpstr>
      <vt:lpstr>Photoshop.Image.5</vt:lpstr>
      <vt:lpstr>Photoshop.Image.5</vt:lpstr>
      <vt:lpstr>Photoshop.Image.5</vt:lpstr>
      <vt:lpstr>Photoshop.Image.5</vt:lpstr>
      <vt:lpstr>Photoshop.Image.5</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顶起位置1</vt:lpstr>
      <vt:lpstr>顶起位置1</vt:lpstr>
      <vt:lpstr>顶起位置1</vt:lpstr>
      <vt:lpstr>顶起位置1</vt:lpstr>
      <vt:lpstr>顶起位置1</vt:lpstr>
      <vt:lpstr>顶起位置1</vt:lpstr>
      <vt:lpstr>顶起位置1</vt:lpstr>
      <vt:lpstr>顶起位置1</vt:lpstr>
      <vt:lpstr>顶起位置1</vt:lpstr>
      <vt:lpstr>顶起位置1</vt:lpstr>
      <vt:lpstr>顶起位置1</vt:lpstr>
      <vt:lpstr>顶起位置1</vt:lpstr>
      <vt:lpstr>顶起位置1</vt:lpstr>
      <vt:lpstr>顶起位置1</vt:lpstr>
      <vt:lpstr>顶起位置1</vt:lpstr>
      <vt:lpstr>顶起位置1</vt:lpstr>
      <vt:lpstr>顶起位置1</vt:lpstr>
      <vt:lpstr>顶起位置1</vt:lpstr>
      <vt:lpstr>顶起位置1</vt:lpstr>
      <vt:lpstr>顶起位置1</vt:lpstr>
      <vt:lpstr>顶起位置1</vt:lpstr>
      <vt:lpstr>顶起位置1</vt:lpstr>
      <vt:lpstr>顶起位置1</vt:lpstr>
      <vt:lpstr>顶起位置1</vt:lpstr>
      <vt:lpstr>顶起位置1</vt:lpstr>
      <vt:lpstr>顶起位置1</vt:lpstr>
      <vt:lpstr>顶起位置1</vt:lpstr>
      <vt:lpstr>顶起位置1</vt:lpstr>
      <vt:lpstr>顶起位置1</vt:lpstr>
      <vt:lpstr>顶起位置1</vt:lpstr>
      <vt:lpstr>顶起位置1</vt:lpstr>
      <vt:lpstr>顶起位置1</vt:lpstr>
      <vt:lpstr>顶起位置1</vt:lpstr>
      <vt:lpstr>顶起位置1</vt:lpstr>
      <vt:lpstr>顶起位置1</vt:lpstr>
      <vt:lpstr>概述</vt:lpstr>
      <vt:lpstr>顶起位置1</vt:lpstr>
      <vt:lpstr>顶起位置1</vt:lpstr>
      <vt:lpstr>顶起位置1</vt:lpstr>
      <vt:lpstr>顶起位置1</vt:lpstr>
      <vt:lpstr>顶起位置1</vt:lpstr>
    </vt:vector>
  </TitlesOfParts>
  <Company>ITP</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TOYOTA Corporate Philosophy</dc:title>
  <dc:creator>hattori</dc:creator>
  <cp:lastModifiedBy>奋斗</cp:lastModifiedBy>
  <cp:revision>247</cp:revision>
  <cp:lastPrinted>2002-03-29T01:37:00Z</cp:lastPrinted>
  <dcterms:created xsi:type="dcterms:W3CDTF">2002-03-18T13:55:00Z</dcterms:created>
  <dcterms:modified xsi:type="dcterms:W3CDTF">2022-12-04T07:50:32Z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2052-11.1.0.12763</vt:lpwstr>
  </property>
  <property fmtid="{D5CDD505-2E9C-101B-9397-08002B2CF9AE}" pid="3" name="ICV">
    <vt:lpwstr>28E542BBA24E46B197A2F4BD6F018C8C</vt:lpwstr>
  </property>
</Properties>
</file>